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79" r:id="rId5"/>
    <p:sldId id="267" r:id="rId6"/>
    <p:sldId id="268" r:id="rId7"/>
    <p:sldId id="274" r:id="rId8"/>
    <p:sldId id="273" r:id="rId9"/>
    <p:sldId id="284" r:id="rId10"/>
    <p:sldId id="283" r:id="rId11"/>
    <p:sldId id="269" r:id="rId12"/>
    <p:sldId id="281" r:id="rId13"/>
    <p:sldId id="285" r:id="rId14"/>
    <p:sldId id="282" r:id="rId15"/>
    <p:sldId id="275" r:id="rId16"/>
    <p:sldId id="270" r:id="rId17"/>
    <p:sldId id="286" r:id="rId18"/>
    <p:sldId id="287" r:id="rId19"/>
    <p:sldId id="288" r:id="rId20"/>
    <p:sldId id="289" r:id="rId21"/>
    <p:sldId id="290" r:id="rId22"/>
    <p:sldId id="291" r:id="rId23"/>
    <p:sldId id="280" r:id="rId24"/>
    <p:sldId id="293" r:id="rId25"/>
    <p:sldId id="292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6987C-3466-4AAD-8A6E-E76D36B33D98}" v="23" dt="2020-02-14T16:17:12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berto García Marco" userId="e9e3a00c-ea9b-4625-8291-9512602d970d" providerId="ADAL" clId="{C539CFDA-EC66-401F-892A-C538B9405BD1}"/>
    <pc:docChg chg="undo redo custSel mod addSld modSld sldOrd">
      <pc:chgData name="Carlos Alberto García Marco" userId="e9e3a00c-ea9b-4625-8291-9512602d970d" providerId="ADAL" clId="{C539CFDA-EC66-401F-892A-C538B9405BD1}" dt="2020-02-13T12:52:46.092" v="1423" actId="20577"/>
      <pc:docMkLst>
        <pc:docMk/>
      </pc:docMkLst>
      <pc:sldChg chg="addSp modSp">
        <pc:chgData name="Carlos Alberto García Marco" userId="e9e3a00c-ea9b-4625-8291-9512602d970d" providerId="ADAL" clId="{C539CFDA-EC66-401F-892A-C538B9405BD1}" dt="2020-02-13T09:18:32.377" v="1343" actId="1076"/>
        <pc:sldMkLst>
          <pc:docMk/>
          <pc:sldMk cId="4042004141" sldId="267"/>
        </pc:sldMkLst>
        <pc:picChg chg="add mod">
          <ac:chgData name="Carlos Alberto García Marco" userId="e9e3a00c-ea9b-4625-8291-9512602d970d" providerId="ADAL" clId="{C539CFDA-EC66-401F-892A-C538B9405BD1}" dt="2020-02-13T09:18:32.377" v="1343" actId="1076"/>
          <ac:picMkLst>
            <pc:docMk/>
            <pc:sldMk cId="4042004141" sldId="267"/>
            <ac:picMk id="5" creationId="{54179A44-1C6F-44B9-B66C-8518C2372567}"/>
          </ac:picMkLst>
        </pc:picChg>
      </pc:sldChg>
      <pc:sldChg chg="addSp delSp modSp">
        <pc:chgData name="Carlos Alberto García Marco" userId="e9e3a00c-ea9b-4625-8291-9512602d970d" providerId="ADAL" clId="{C539CFDA-EC66-401F-892A-C538B9405BD1}" dt="2020-02-12T21:10:25.658" v="98" actId="1036"/>
        <pc:sldMkLst>
          <pc:docMk/>
          <pc:sldMk cId="4109933052" sldId="268"/>
        </pc:sldMkLst>
        <pc:spChg chg="mod">
          <ac:chgData name="Carlos Alberto García Marco" userId="e9e3a00c-ea9b-4625-8291-9512602d970d" providerId="ADAL" clId="{C539CFDA-EC66-401F-892A-C538B9405BD1}" dt="2020-02-12T21:10:12.809" v="94" actId="1076"/>
          <ac:spMkLst>
            <pc:docMk/>
            <pc:sldMk cId="4109933052" sldId="268"/>
            <ac:spMk id="4" creationId="{34D9DD78-EDDE-4039-B50F-483E7A91165C}"/>
          </ac:spMkLst>
        </pc:spChg>
        <pc:picChg chg="add mod">
          <ac:chgData name="Carlos Alberto García Marco" userId="e9e3a00c-ea9b-4625-8291-9512602d970d" providerId="ADAL" clId="{C539CFDA-EC66-401F-892A-C538B9405BD1}" dt="2020-02-12T21:10:25.658" v="98" actId="1036"/>
          <ac:picMkLst>
            <pc:docMk/>
            <pc:sldMk cId="4109933052" sldId="268"/>
            <ac:picMk id="5" creationId="{0A7C031B-A6AA-4701-AAFC-146C9FC06173}"/>
          </ac:picMkLst>
        </pc:picChg>
        <pc:picChg chg="add del mod">
          <ac:chgData name="Carlos Alberto García Marco" userId="e9e3a00c-ea9b-4625-8291-9512602d970d" providerId="ADAL" clId="{C539CFDA-EC66-401F-892A-C538B9405BD1}" dt="2020-02-12T20:46:45.759" v="25" actId="478"/>
          <ac:picMkLst>
            <pc:docMk/>
            <pc:sldMk cId="4109933052" sldId="268"/>
            <ac:picMk id="1026" creationId="{90AF01C7-A2E5-4DCB-9969-BB92D260D231}"/>
          </ac:picMkLst>
        </pc:picChg>
        <pc:picChg chg="add mod">
          <ac:chgData name="Carlos Alberto García Marco" userId="e9e3a00c-ea9b-4625-8291-9512602d970d" providerId="ADAL" clId="{C539CFDA-EC66-401F-892A-C538B9405BD1}" dt="2020-02-12T21:10:19.714" v="95" actId="1076"/>
          <ac:picMkLst>
            <pc:docMk/>
            <pc:sldMk cId="4109933052" sldId="268"/>
            <ac:picMk id="1028" creationId="{39F4B322-EC45-485D-8BFA-73291279DCE6}"/>
          </ac:picMkLst>
        </pc:picChg>
      </pc:sldChg>
      <pc:sldChg chg="modSp">
        <pc:chgData name="Carlos Alberto García Marco" userId="e9e3a00c-ea9b-4625-8291-9512602d970d" providerId="ADAL" clId="{C539CFDA-EC66-401F-892A-C538B9405BD1}" dt="2020-02-12T21:43:14.855" v="666" actId="1076"/>
        <pc:sldMkLst>
          <pc:docMk/>
          <pc:sldMk cId="2767642892" sldId="269"/>
        </pc:sldMkLst>
        <pc:spChg chg="mod">
          <ac:chgData name="Carlos Alberto García Marco" userId="e9e3a00c-ea9b-4625-8291-9512602d970d" providerId="ADAL" clId="{C539CFDA-EC66-401F-892A-C538B9405BD1}" dt="2020-02-12T21:43:14.855" v="666" actId="1076"/>
          <ac:spMkLst>
            <pc:docMk/>
            <pc:sldMk cId="2767642892" sldId="269"/>
            <ac:spMk id="4" creationId="{C67074F4-4024-4705-9DDD-D47C8813666B}"/>
          </ac:spMkLst>
        </pc:spChg>
      </pc:sldChg>
      <pc:sldChg chg="modSp">
        <pc:chgData name="Carlos Alberto García Marco" userId="e9e3a00c-ea9b-4625-8291-9512602d970d" providerId="ADAL" clId="{C539CFDA-EC66-401F-892A-C538B9405BD1}" dt="2020-02-13T08:03:18.892" v="1333" actId="20577"/>
        <pc:sldMkLst>
          <pc:docMk/>
          <pc:sldMk cId="3907497667" sldId="271"/>
        </pc:sldMkLst>
        <pc:spChg chg="mod">
          <ac:chgData name="Carlos Alberto García Marco" userId="e9e3a00c-ea9b-4625-8291-9512602d970d" providerId="ADAL" clId="{C539CFDA-EC66-401F-892A-C538B9405BD1}" dt="2020-02-13T08:03:18.892" v="1333" actId="20577"/>
          <ac:spMkLst>
            <pc:docMk/>
            <pc:sldMk cId="3907497667" sldId="271"/>
            <ac:spMk id="2" creationId="{8790E4C2-198A-412F-A1DC-11226FC925EA}"/>
          </ac:spMkLst>
        </pc:spChg>
      </pc:sldChg>
      <pc:sldChg chg="modSp">
        <pc:chgData name="Carlos Alberto García Marco" userId="e9e3a00c-ea9b-4625-8291-9512602d970d" providerId="ADAL" clId="{C539CFDA-EC66-401F-892A-C538B9405BD1}" dt="2020-02-13T08:00:04.091" v="1254" actId="20577"/>
        <pc:sldMkLst>
          <pc:docMk/>
          <pc:sldMk cId="1814514101" sldId="272"/>
        </pc:sldMkLst>
        <pc:spChg chg="mod">
          <ac:chgData name="Carlos Alberto García Marco" userId="e9e3a00c-ea9b-4625-8291-9512602d970d" providerId="ADAL" clId="{C539CFDA-EC66-401F-892A-C538B9405BD1}" dt="2020-02-13T08:00:04.091" v="1254" actId="20577"/>
          <ac:spMkLst>
            <pc:docMk/>
            <pc:sldMk cId="1814514101" sldId="272"/>
            <ac:spMk id="2" creationId="{E74A036C-BA54-45FC-9987-BE658FE42601}"/>
          </ac:spMkLst>
        </pc:spChg>
      </pc:sldChg>
      <pc:sldChg chg="addSp delSp modSp ord">
        <pc:chgData name="Carlos Alberto García Marco" userId="e9e3a00c-ea9b-4625-8291-9512602d970d" providerId="ADAL" clId="{C539CFDA-EC66-401F-892A-C538B9405BD1}" dt="2020-02-13T12:52:46.092" v="1423" actId="20577"/>
        <pc:sldMkLst>
          <pc:docMk/>
          <pc:sldMk cId="509808768" sldId="275"/>
        </pc:sldMkLst>
        <pc:spChg chg="mod">
          <ac:chgData name="Carlos Alberto García Marco" userId="e9e3a00c-ea9b-4625-8291-9512602d970d" providerId="ADAL" clId="{C539CFDA-EC66-401F-892A-C538B9405BD1}" dt="2020-02-13T09:36:57.530" v="1392" actId="20577"/>
          <ac:spMkLst>
            <pc:docMk/>
            <pc:sldMk cId="509808768" sldId="275"/>
            <ac:spMk id="2" creationId="{18DA4841-87D4-44CC-8625-00861277E0FB}"/>
          </ac:spMkLst>
        </pc:spChg>
        <pc:spChg chg="add del">
          <ac:chgData name="Carlos Alberto García Marco" userId="e9e3a00c-ea9b-4625-8291-9512602d970d" providerId="ADAL" clId="{C539CFDA-EC66-401F-892A-C538B9405BD1}" dt="2020-02-13T09:35:45.875" v="1376" actId="478"/>
          <ac:spMkLst>
            <pc:docMk/>
            <pc:sldMk cId="509808768" sldId="275"/>
            <ac:spMk id="3" creationId="{231A158B-A402-4D3A-9FB1-324A342255AC}"/>
          </ac:spMkLst>
        </pc:spChg>
        <pc:spChg chg="del mod">
          <ac:chgData name="Carlos Alberto García Marco" userId="e9e3a00c-ea9b-4625-8291-9512602d970d" providerId="ADAL" clId="{C539CFDA-EC66-401F-892A-C538B9405BD1}" dt="2020-02-12T22:00:49.651" v="867" actId="478"/>
          <ac:spMkLst>
            <pc:docMk/>
            <pc:sldMk cId="509808768" sldId="275"/>
            <ac:spMk id="3" creationId="{86C31521-B06A-4FF2-AE9F-6133D328B484}"/>
          </ac:spMkLst>
        </pc:spChg>
        <pc:spChg chg="add mod">
          <ac:chgData name="Carlos Alberto García Marco" userId="e9e3a00c-ea9b-4625-8291-9512602d970d" providerId="ADAL" clId="{C539CFDA-EC66-401F-892A-C538B9405BD1}" dt="2020-02-13T12:52:46.092" v="1423" actId="20577"/>
          <ac:spMkLst>
            <pc:docMk/>
            <pc:sldMk cId="509808768" sldId="275"/>
            <ac:spMk id="5" creationId="{8A76C83E-EAA4-4CDC-9720-BF57FC43B782}"/>
          </ac:spMkLst>
        </pc:spChg>
        <pc:spChg chg="add del mod">
          <ac:chgData name="Carlos Alberto García Marco" userId="e9e3a00c-ea9b-4625-8291-9512602d970d" providerId="ADAL" clId="{C539CFDA-EC66-401F-892A-C538B9405BD1}" dt="2020-02-12T22:00:52.444" v="868" actId="478"/>
          <ac:spMkLst>
            <pc:docMk/>
            <pc:sldMk cId="509808768" sldId="275"/>
            <ac:spMk id="5" creationId="{CCE8009D-1221-4483-98A0-1998C173A14C}"/>
          </ac:spMkLst>
        </pc:spChg>
        <pc:picChg chg="add del mod">
          <ac:chgData name="Carlos Alberto García Marco" userId="e9e3a00c-ea9b-4625-8291-9512602d970d" providerId="ADAL" clId="{C539CFDA-EC66-401F-892A-C538B9405BD1}" dt="2020-02-13T09:26:11.923" v="1371" actId="478"/>
          <ac:picMkLst>
            <pc:docMk/>
            <pc:sldMk cId="509808768" sldId="275"/>
            <ac:picMk id="6" creationId="{942358DA-344F-4607-A557-6E61043DA3D9}"/>
          </ac:picMkLst>
        </pc:picChg>
      </pc:sldChg>
      <pc:sldChg chg="addSp delSp modSp ord">
        <pc:chgData name="Carlos Alberto García Marco" userId="e9e3a00c-ea9b-4625-8291-9512602d970d" providerId="ADAL" clId="{C539CFDA-EC66-401F-892A-C538B9405BD1}" dt="2020-02-13T08:03:09.146" v="1324"/>
        <pc:sldMkLst>
          <pc:docMk/>
          <pc:sldMk cId="4138252610" sldId="280"/>
        </pc:sldMkLst>
        <pc:spChg chg="mod">
          <ac:chgData name="Carlos Alberto García Marco" userId="e9e3a00c-ea9b-4625-8291-9512602d970d" providerId="ADAL" clId="{C539CFDA-EC66-401F-892A-C538B9405BD1}" dt="2020-02-13T08:01:30.697" v="1309" actId="1076"/>
          <ac:spMkLst>
            <pc:docMk/>
            <pc:sldMk cId="4138252610" sldId="280"/>
            <ac:spMk id="2" creationId="{12233200-9E83-4FFD-8A31-1D80C3550579}"/>
          </ac:spMkLst>
        </pc:spChg>
        <pc:spChg chg="mod">
          <ac:chgData name="Carlos Alberto García Marco" userId="e9e3a00c-ea9b-4625-8291-9512602d970d" providerId="ADAL" clId="{C539CFDA-EC66-401F-892A-C538B9405BD1}" dt="2020-02-13T08:02:56.726" v="1323" actId="1076"/>
          <ac:spMkLst>
            <pc:docMk/>
            <pc:sldMk cId="4138252610" sldId="280"/>
            <ac:spMk id="5" creationId="{D0EF7A67-E46C-4B60-B71D-A4D694261DB2}"/>
          </ac:spMkLst>
        </pc:spChg>
        <pc:picChg chg="del">
          <ac:chgData name="Carlos Alberto García Marco" userId="e9e3a00c-ea9b-4625-8291-9512602d970d" providerId="ADAL" clId="{C539CFDA-EC66-401F-892A-C538B9405BD1}" dt="2020-02-13T08:00:38.459" v="1255" actId="478"/>
          <ac:picMkLst>
            <pc:docMk/>
            <pc:sldMk cId="4138252610" sldId="280"/>
            <ac:picMk id="4" creationId="{1AEC8162-D9C6-434D-9467-952F69B3534C}"/>
          </ac:picMkLst>
        </pc:picChg>
        <pc:picChg chg="add mod">
          <ac:chgData name="Carlos Alberto García Marco" userId="e9e3a00c-ea9b-4625-8291-9512602d970d" providerId="ADAL" clId="{C539CFDA-EC66-401F-892A-C538B9405BD1}" dt="2020-02-13T08:00:52.883" v="1260" actId="1076"/>
          <ac:picMkLst>
            <pc:docMk/>
            <pc:sldMk cId="4138252610" sldId="280"/>
            <ac:picMk id="6" creationId="{5DAE113B-2777-474C-AB81-E189C5BA943A}"/>
          </ac:picMkLst>
        </pc:picChg>
      </pc:sldChg>
      <pc:sldChg chg="addSp modSp">
        <pc:chgData name="Carlos Alberto García Marco" userId="e9e3a00c-ea9b-4625-8291-9512602d970d" providerId="ADAL" clId="{C539CFDA-EC66-401F-892A-C538B9405BD1}" dt="2020-02-12T21:11:27.243" v="108" actId="1076"/>
        <pc:sldMkLst>
          <pc:docMk/>
          <pc:sldMk cId="2998603582" sldId="281"/>
        </pc:sldMkLst>
        <pc:spChg chg="mod">
          <ac:chgData name="Carlos Alberto García Marco" userId="e9e3a00c-ea9b-4625-8291-9512602d970d" providerId="ADAL" clId="{C539CFDA-EC66-401F-892A-C538B9405BD1}" dt="2020-02-12T21:10:56.944" v="101" actId="20577"/>
          <ac:spMkLst>
            <pc:docMk/>
            <pc:sldMk cId="2998603582" sldId="281"/>
            <ac:spMk id="9" creationId="{8A9F6D05-6191-40CF-951D-8AF5D276BFBB}"/>
          </ac:spMkLst>
        </pc:spChg>
        <pc:cxnChg chg="add mod">
          <ac:chgData name="Carlos Alberto García Marco" userId="e9e3a00c-ea9b-4625-8291-9512602d970d" providerId="ADAL" clId="{C539CFDA-EC66-401F-892A-C538B9405BD1}" dt="2020-02-12T21:11:20.441" v="106" actId="1076"/>
          <ac:cxnSpMkLst>
            <pc:docMk/>
            <pc:sldMk cId="2998603582" sldId="281"/>
            <ac:cxnSpMk id="3" creationId="{162E5AC5-D869-405D-BD47-CB6CF3E103CA}"/>
          </ac:cxnSpMkLst>
        </pc:cxnChg>
        <pc:cxnChg chg="add mod">
          <ac:chgData name="Carlos Alberto García Marco" userId="e9e3a00c-ea9b-4625-8291-9512602d970d" providerId="ADAL" clId="{C539CFDA-EC66-401F-892A-C538B9405BD1}" dt="2020-02-12T21:11:27.243" v="108" actId="1076"/>
          <ac:cxnSpMkLst>
            <pc:docMk/>
            <pc:sldMk cId="2998603582" sldId="281"/>
            <ac:cxnSpMk id="11" creationId="{A037AB4B-02E7-4779-AF7C-0D266E8F87E9}"/>
          </ac:cxnSpMkLst>
        </pc:cxnChg>
      </pc:sldChg>
      <pc:sldChg chg="addSp delSp modSp add">
        <pc:chgData name="Carlos Alberto García Marco" userId="e9e3a00c-ea9b-4625-8291-9512602d970d" providerId="ADAL" clId="{C539CFDA-EC66-401F-892A-C538B9405BD1}" dt="2020-02-13T12:49:25.573" v="1409" actId="1076"/>
        <pc:sldMkLst>
          <pc:docMk/>
          <pc:sldMk cId="278511766" sldId="282"/>
        </pc:sldMkLst>
        <pc:spChg chg="del mod">
          <ac:chgData name="Carlos Alberto García Marco" userId="e9e3a00c-ea9b-4625-8291-9512602d970d" providerId="ADAL" clId="{C539CFDA-EC66-401F-892A-C538B9405BD1}" dt="2020-02-12T21:53:50.676" v="823" actId="478"/>
          <ac:spMkLst>
            <pc:docMk/>
            <pc:sldMk cId="278511766" sldId="282"/>
            <ac:spMk id="8" creationId="{301BB36B-2F2D-464A-AF29-0E3F224FE61E}"/>
          </ac:spMkLst>
        </pc:spChg>
        <pc:spChg chg="del">
          <ac:chgData name="Carlos Alberto García Marco" userId="e9e3a00c-ea9b-4625-8291-9512602d970d" providerId="ADAL" clId="{C539CFDA-EC66-401F-892A-C538B9405BD1}" dt="2020-02-12T21:12:20.142" v="145" actId="478"/>
          <ac:spMkLst>
            <pc:docMk/>
            <pc:sldMk cId="278511766" sldId="282"/>
            <ac:spMk id="9" creationId="{8A9F6D05-6191-40CF-951D-8AF5D276BFBB}"/>
          </ac:spMkLst>
        </pc:spChg>
        <pc:spChg chg="add del">
          <ac:chgData name="Carlos Alberto García Marco" userId="e9e3a00c-ea9b-4625-8291-9512602d970d" providerId="ADAL" clId="{C539CFDA-EC66-401F-892A-C538B9405BD1}" dt="2020-02-12T21:58:41.218" v="846"/>
          <ac:spMkLst>
            <pc:docMk/>
            <pc:sldMk cId="278511766" sldId="282"/>
            <ac:spMk id="14" creationId="{65FF370F-72E4-4408-B459-B83F483DDA3A}"/>
          </ac:spMkLst>
        </pc:spChg>
        <pc:picChg chg="add del mod">
          <ac:chgData name="Carlos Alberto García Marco" userId="e9e3a00c-ea9b-4625-8291-9512602d970d" providerId="ADAL" clId="{C539CFDA-EC66-401F-892A-C538B9405BD1}" dt="2020-02-12T21:14:14.486" v="150" actId="478"/>
          <ac:picMkLst>
            <pc:docMk/>
            <pc:sldMk cId="278511766" sldId="282"/>
            <ac:picMk id="2" creationId="{FC0A0206-660E-4649-928E-92B41E270FA8}"/>
          </ac:picMkLst>
        </pc:picChg>
        <pc:picChg chg="add del mod">
          <ac:chgData name="Carlos Alberto García Marco" userId="e9e3a00c-ea9b-4625-8291-9512602d970d" providerId="ADAL" clId="{C539CFDA-EC66-401F-892A-C538B9405BD1}" dt="2020-02-13T09:24:27.810" v="1351" actId="478"/>
          <ac:picMkLst>
            <pc:docMk/>
            <pc:sldMk cId="278511766" sldId="282"/>
            <ac:picMk id="3" creationId="{D476FF5C-B136-4553-B1A3-B89BA2F4977A}"/>
          </ac:picMkLst>
        </pc:picChg>
        <pc:picChg chg="add mod">
          <ac:chgData name="Carlos Alberto García Marco" userId="e9e3a00c-ea9b-4625-8291-9512602d970d" providerId="ADAL" clId="{C539CFDA-EC66-401F-892A-C538B9405BD1}" dt="2020-02-13T12:49:03.607" v="1400" actId="1076"/>
          <ac:picMkLst>
            <pc:docMk/>
            <pc:sldMk cId="278511766" sldId="282"/>
            <ac:picMk id="3" creationId="{E2E1A684-A600-4B40-86C6-DF5BA36BA70B}"/>
          </ac:picMkLst>
        </pc:picChg>
        <pc:picChg chg="add del mod">
          <ac:chgData name="Carlos Alberto García Marco" userId="e9e3a00c-ea9b-4625-8291-9512602d970d" providerId="ADAL" clId="{C539CFDA-EC66-401F-892A-C538B9405BD1}" dt="2020-02-13T09:18:50.536" v="1344" actId="478"/>
          <ac:picMkLst>
            <pc:docMk/>
            <pc:sldMk cId="278511766" sldId="282"/>
            <ac:picMk id="4" creationId="{437B201C-5CBF-47EB-9DD9-94F59B9E441D}"/>
          </ac:picMkLst>
        </pc:picChg>
        <pc:picChg chg="add del mod">
          <ac:chgData name="Carlos Alberto García Marco" userId="e9e3a00c-ea9b-4625-8291-9512602d970d" providerId="ADAL" clId="{C539CFDA-EC66-401F-892A-C538B9405BD1}" dt="2020-02-13T09:25:18.530" v="1360" actId="478"/>
          <ac:picMkLst>
            <pc:docMk/>
            <pc:sldMk cId="278511766" sldId="282"/>
            <ac:picMk id="5" creationId="{6A7C5E49-70E5-48C3-B47B-240603890E90}"/>
          </ac:picMkLst>
        </pc:picChg>
        <pc:picChg chg="add mod">
          <ac:chgData name="Carlos Alberto García Marco" userId="e9e3a00c-ea9b-4625-8291-9512602d970d" providerId="ADAL" clId="{C539CFDA-EC66-401F-892A-C538B9405BD1}" dt="2020-02-13T12:49:25.573" v="1409" actId="1076"/>
          <ac:picMkLst>
            <pc:docMk/>
            <pc:sldMk cId="278511766" sldId="282"/>
            <ac:picMk id="5" creationId="{A528D31B-6340-42D6-9C5A-80D01871B098}"/>
          </ac:picMkLst>
        </pc:picChg>
        <pc:picChg chg="del">
          <ac:chgData name="Carlos Alberto García Marco" userId="e9e3a00c-ea9b-4625-8291-9512602d970d" providerId="ADAL" clId="{C539CFDA-EC66-401F-892A-C538B9405BD1}" dt="2020-02-12T21:12:24.710" v="146" actId="478"/>
          <ac:picMkLst>
            <pc:docMk/>
            <pc:sldMk cId="278511766" sldId="282"/>
            <ac:picMk id="6" creationId="{73E039B6-D66A-4C0C-91EE-110C4CCDC0EC}"/>
          </ac:picMkLst>
        </pc:picChg>
        <pc:picChg chg="add del mod">
          <ac:chgData name="Carlos Alberto García Marco" userId="e9e3a00c-ea9b-4625-8291-9512602d970d" providerId="ADAL" clId="{C539CFDA-EC66-401F-892A-C538B9405BD1}" dt="2020-02-13T12:48:46.333" v="1395" actId="478"/>
          <ac:picMkLst>
            <pc:docMk/>
            <pc:sldMk cId="278511766" sldId="282"/>
            <ac:picMk id="7" creationId="{680F4575-2255-40C8-9162-4894A89F3299}"/>
          </ac:picMkLst>
        </pc:picChg>
        <pc:picChg chg="add del mod">
          <ac:chgData name="Carlos Alberto García Marco" userId="e9e3a00c-ea9b-4625-8291-9512602d970d" providerId="ADAL" clId="{C539CFDA-EC66-401F-892A-C538B9405BD1}" dt="2020-02-13T12:49:06.013" v="1401" actId="478"/>
          <ac:picMkLst>
            <pc:docMk/>
            <pc:sldMk cId="278511766" sldId="282"/>
            <ac:picMk id="9" creationId="{5C6DC8D4-B4F2-412D-B310-0A48BE20C332}"/>
          </ac:picMkLst>
        </pc:picChg>
        <pc:picChg chg="del">
          <ac:chgData name="Carlos Alberto García Marco" userId="e9e3a00c-ea9b-4625-8291-9512602d970d" providerId="ADAL" clId="{C539CFDA-EC66-401F-892A-C538B9405BD1}" dt="2020-02-12T21:12:24.710" v="146" actId="478"/>
          <ac:picMkLst>
            <pc:docMk/>
            <pc:sldMk cId="278511766" sldId="282"/>
            <ac:picMk id="1028" creationId="{2F285ABD-54B8-43EA-AEC0-39FA26AA81B2}"/>
          </ac:picMkLst>
        </pc:picChg>
        <pc:picChg chg="del">
          <ac:chgData name="Carlos Alberto García Marco" userId="e9e3a00c-ea9b-4625-8291-9512602d970d" providerId="ADAL" clId="{C539CFDA-EC66-401F-892A-C538B9405BD1}" dt="2020-02-12T21:12:24.710" v="146" actId="478"/>
          <ac:picMkLst>
            <pc:docMk/>
            <pc:sldMk cId="278511766" sldId="282"/>
            <ac:picMk id="1034" creationId="{62FE035E-E68E-4D4F-B6D5-9A56BA9191E9}"/>
          </ac:picMkLst>
        </pc:picChg>
        <pc:cxnChg chg="del">
          <ac:chgData name="Carlos Alberto García Marco" userId="e9e3a00c-ea9b-4625-8291-9512602d970d" providerId="ADAL" clId="{C539CFDA-EC66-401F-892A-C538B9405BD1}" dt="2020-02-12T21:12:24.710" v="146" actId="478"/>
          <ac:cxnSpMkLst>
            <pc:docMk/>
            <pc:sldMk cId="278511766" sldId="282"/>
            <ac:cxnSpMk id="3" creationId="{162E5AC5-D869-405D-BD47-CB6CF3E103CA}"/>
          </ac:cxnSpMkLst>
        </pc:cxnChg>
        <pc:cxnChg chg="add mod">
          <ac:chgData name="Carlos Alberto García Marco" userId="e9e3a00c-ea9b-4625-8291-9512602d970d" providerId="ADAL" clId="{C539CFDA-EC66-401F-892A-C538B9405BD1}" dt="2020-02-13T09:25:48.186" v="1370" actId="1076"/>
          <ac:cxnSpMkLst>
            <pc:docMk/>
            <pc:sldMk cId="278511766" sldId="282"/>
            <ac:cxnSpMk id="10" creationId="{0E86923C-7A04-4A9A-A888-F051FDC0388F}"/>
          </ac:cxnSpMkLst>
        </pc:cxnChg>
        <pc:cxnChg chg="del">
          <ac:chgData name="Carlos Alberto García Marco" userId="e9e3a00c-ea9b-4625-8291-9512602d970d" providerId="ADAL" clId="{C539CFDA-EC66-401F-892A-C538B9405BD1}" dt="2020-02-12T21:12:24.710" v="146" actId="478"/>
          <ac:cxnSpMkLst>
            <pc:docMk/>
            <pc:sldMk cId="278511766" sldId="282"/>
            <ac:cxnSpMk id="11" creationId="{A037AB4B-02E7-4779-AF7C-0D266E8F87E9}"/>
          </ac:cxnSpMkLst>
        </pc:cxnChg>
      </pc:sldChg>
      <pc:sldChg chg="addSp delSp modSp add ord">
        <pc:chgData name="Carlos Alberto García Marco" userId="e9e3a00c-ea9b-4625-8291-9512602d970d" providerId="ADAL" clId="{C539CFDA-EC66-401F-892A-C538B9405BD1}" dt="2020-02-12T21:50:50.883" v="747" actId="1076"/>
        <pc:sldMkLst>
          <pc:docMk/>
          <pc:sldMk cId="4077101666" sldId="283"/>
        </pc:sldMkLst>
        <pc:spChg chg="del">
          <ac:chgData name="Carlos Alberto García Marco" userId="e9e3a00c-ea9b-4625-8291-9512602d970d" providerId="ADAL" clId="{C539CFDA-EC66-401F-892A-C538B9405BD1}" dt="2020-02-12T21:41:23.968" v="637" actId="478"/>
          <ac:spMkLst>
            <pc:docMk/>
            <pc:sldMk cId="4077101666" sldId="283"/>
            <ac:spMk id="8" creationId="{301BB36B-2F2D-464A-AF29-0E3F224FE61E}"/>
          </ac:spMkLst>
        </pc:spChg>
        <pc:spChg chg="add del mod">
          <ac:chgData name="Carlos Alberto García Marco" userId="e9e3a00c-ea9b-4625-8291-9512602d970d" providerId="ADAL" clId="{C539CFDA-EC66-401F-892A-C538B9405BD1}" dt="2020-02-12T21:34:06.618" v="389" actId="11529"/>
          <ac:spMkLst>
            <pc:docMk/>
            <pc:sldMk cId="4077101666" sldId="283"/>
            <ac:spMk id="9" creationId="{6705AD89-B416-46A0-BE82-516023386E8F}"/>
          </ac:spMkLst>
        </pc:spChg>
        <pc:spChg chg="add mod">
          <ac:chgData name="Carlos Alberto García Marco" userId="e9e3a00c-ea9b-4625-8291-9512602d970d" providerId="ADAL" clId="{C539CFDA-EC66-401F-892A-C538B9405BD1}" dt="2020-02-12T21:41:45.756" v="638" actId="1076"/>
          <ac:spMkLst>
            <pc:docMk/>
            <pc:sldMk cId="4077101666" sldId="283"/>
            <ac:spMk id="12" creationId="{4FFE3104-5E3E-494C-A4BA-D57A4B704783}"/>
          </ac:spMkLst>
        </pc:spChg>
        <pc:spChg chg="add del mod">
          <ac:chgData name="Carlos Alberto García Marco" userId="e9e3a00c-ea9b-4625-8291-9512602d970d" providerId="ADAL" clId="{C539CFDA-EC66-401F-892A-C538B9405BD1}" dt="2020-02-12T21:34:25.908" v="394" actId="478"/>
          <ac:spMkLst>
            <pc:docMk/>
            <pc:sldMk cId="4077101666" sldId="283"/>
            <ac:spMk id="13" creationId="{33E1E9B4-AA33-4CCF-B798-FED90437B313}"/>
          </ac:spMkLst>
        </pc:spChg>
        <pc:spChg chg="add mod">
          <ac:chgData name="Carlos Alberto García Marco" userId="e9e3a00c-ea9b-4625-8291-9512602d970d" providerId="ADAL" clId="{C539CFDA-EC66-401F-892A-C538B9405BD1}" dt="2020-02-12T21:41:45.756" v="638" actId="1076"/>
          <ac:spMkLst>
            <pc:docMk/>
            <pc:sldMk cId="4077101666" sldId="283"/>
            <ac:spMk id="19" creationId="{DEFAE1CF-A54C-4BB1-A38E-D6B0F08FB681}"/>
          </ac:spMkLst>
        </pc:spChg>
        <pc:spChg chg="add mod">
          <ac:chgData name="Carlos Alberto García Marco" userId="e9e3a00c-ea9b-4625-8291-9512602d970d" providerId="ADAL" clId="{C539CFDA-EC66-401F-892A-C538B9405BD1}" dt="2020-02-12T21:42:10.537" v="650" actId="404"/>
          <ac:spMkLst>
            <pc:docMk/>
            <pc:sldMk cId="4077101666" sldId="283"/>
            <ac:spMk id="24" creationId="{88421AB0-F54E-47F4-A7D1-B33755CCBFE7}"/>
          </ac:spMkLst>
        </pc:spChg>
        <pc:spChg chg="add mod">
          <ac:chgData name="Carlos Alberto García Marco" userId="e9e3a00c-ea9b-4625-8291-9512602d970d" providerId="ADAL" clId="{C539CFDA-EC66-401F-892A-C538B9405BD1}" dt="2020-02-12T21:42:13.579" v="651" actId="404"/>
          <ac:spMkLst>
            <pc:docMk/>
            <pc:sldMk cId="4077101666" sldId="283"/>
            <ac:spMk id="26" creationId="{CD10936E-B611-4014-BDC1-EF089C78BF44}"/>
          </ac:spMkLst>
        </pc:spChg>
        <pc:spChg chg="add mod">
          <ac:chgData name="Carlos Alberto García Marco" userId="e9e3a00c-ea9b-4625-8291-9512602d970d" providerId="ADAL" clId="{C539CFDA-EC66-401F-892A-C538B9405BD1}" dt="2020-02-12T21:41:45.756" v="638" actId="1076"/>
          <ac:spMkLst>
            <pc:docMk/>
            <pc:sldMk cId="4077101666" sldId="283"/>
            <ac:spMk id="46" creationId="{19D385A2-FFC0-4EF5-A9D2-AA46B9920E93}"/>
          </ac:spMkLst>
        </pc:spChg>
        <pc:spChg chg="add mod">
          <ac:chgData name="Carlos Alberto García Marco" userId="e9e3a00c-ea9b-4625-8291-9512602d970d" providerId="ADAL" clId="{C539CFDA-EC66-401F-892A-C538B9405BD1}" dt="2020-02-12T21:41:45.756" v="638" actId="1076"/>
          <ac:spMkLst>
            <pc:docMk/>
            <pc:sldMk cId="4077101666" sldId="283"/>
            <ac:spMk id="47" creationId="{B7FF7B17-4EA0-4A77-99A3-C6CA2BAEA5B2}"/>
          </ac:spMkLst>
        </pc:spChg>
        <pc:spChg chg="add del mod">
          <ac:chgData name="Carlos Alberto García Marco" userId="e9e3a00c-ea9b-4625-8291-9512602d970d" providerId="ADAL" clId="{C539CFDA-EC66-401F-892A-C538B9405BD1}" dt="2020-02-12T21:40:31.822" v="611" actId="478"/>
          <ac:spMkLst>
            <pc:docMk/>
            <pc:sldMk cId="4077101666" sldId="283"/>
            <ac:spMk id="48" creationId="{86DF48AC-38C4-4C5C-A7EA-0A55C55F6617}"/>
          </ac:spMkLst>
        </pc:spChg>
        <pc:spChg chg="add mod">
          <ac:chgData name="Carlos Alberto García Marco" userId="e9e3a00c-ea9b-4625-8291-9512602d970d" providerId="ADAL" clId="{C539CFDA-EC66-401F-892A-C538B9405BD1}" dt="2020-02-12T21:50:33.221" v="746" actId="1076"/>
          <ac:spMkLst>
            <pc:docMk/>
            <pc:sldMk cId="4077101666" sldId="283"/>
            <ac:spMk id="49" creationId="{521D6D6D-37AF-48F8-967D-D01060A2EE3D}"/>
          </ac:spMkLst>
        </pc:spChg>
        <pc:spChg chg="add mod">
          <ac:chgData name="Carlos Alberto García Marco" userId="e9e3a00c-ea9b-4625-8291-9512602d970d" providerId="ADAL" clId="{C539CFDA-EC66-401F-892A-C538B9405BD1}" dt="2020-02-12T21:50:50.883" v="747" actId="1076"/>
          <ac:spMkLst>
            <pc:docMk/>
            <pc:sldMk cId="4077101666" sldId="283"/>
            <ac:spMk id="50" creationId="{972D3E82-6793-4236-AC99-D37F8BE4BD52}"/>
          </ac:spMkLst>
        </pc:spChg>
        <pc:picChg chg="del">
          <ac:chgData name="Carlos Alberto García Marco" userId="e9e3a00c-ea9b-4625-8291-9512602d970d" providerId="ADAL" clId="{C539CFDA-EC66-401F-892A-C538B9405BD1}" dt="2020-02-12T21:20:56.363" v="165" actId="478"/>
          <ac:picMkLst>
            <pc:docMk/>
            <pc:sldMk cId="4077101666" sldId="283"/>
            <ac:picMk id="4" creationId="{437B201C-5CBF-47EB-9DD9-94F59B9E441D}"/>
          </ac:picMkLst>
        </pc:picChg>
        <pc:picChg chg="del">
          <ac:chgData name="Carlos Alberto García Marco" userId="e9e3a00c-ea9b-4625-8291-9512602d970d" providerId="ADAL" clId="{C539CFDA-EC66-401F-892A-C538B9405BD1}" dt="2020-02-12T21:21:00.394" v="167" actId="478"/>
          <ac:picMkLst>
            <pc:docMk/>
            <pc:sldMk cId="4077101666" sldId="283"/>
            <ac:picMk id="5" creationId="{6A7C5E49-70E5-48C3-B47B-240603890E90}"/>
          </ac:picMkLst>
        </pc:picChg>
        <pc:picChg chg="add mod">
          <ac:chgData name="Carlos Alberto García Marco" userId="e9e3a00c-ea9b-4625-8291-9512602d970d" providerId="ADAL" clId="{C539CFDA-EC66-401F-892A-C538B9405BD1}" dt="2020-02-12T21:41:45.756" v="638" actId="1076"/>
          <ac:picMkLst>
            <pc:docMk/>
            <pc:sldMk cId="4077101666" sldId="283"/>
            <ac:picMk id="11" creationId="{3DCE16E3-C1F7-4A06-8A21-D45AA6EC37AE}"/>
          </ac:picMkLst>
        </pc:picChg>
        <pc:picChg chg="add del mod">
          <ac:chgData name="Carlos Alberto García Marco" userId="e9e3a00c-ea9b-4625-8291-9512602d970d" providerId="ADAL" clId="{C539CFDA-EC66-401F-892A-C538B9405BD1}" dt="2020-02-12T21:31:30.678" v="345" actId="478"/>
          <ac:picMkLst>
            <pc:docMk/>
            <pc:sldMk cId="4077101666" sldId="283"/>
            <ac:picMk id="15" creationId="{C7DA6790-4379-447C-A27F-D11882BA4B8F}"/>
          </ac:picMkLst>
        </pc:picChg>
        <pc:picChg chg="add del mod">
          <ac:chgData name="Carlos Alberto García Marco" userId="e9e3a00c-ea9b-4625-8291-9512602d970d" providerId="ADAL" clId="{C539CFDA-EC66-401F-892A-C538B9405BD1}" dt="2020-02-12T21:41:45.756" v="638" actId="1076"/>
          <ac:picMkLst>
            <pc:docMk/>
            <pc:sldMk cId="4077101666" sldId="283"/>
            <ac:picMk id="23" creationId="{0E14C1DF-CEE9-4A3C-9D6A-A68AE28332F6}"/>
          </ac:picMkLst>
        </pc:picChg>
        <pc:picChg chg="add del">
          <ac:chgData name="Carlos Alberto García Marco" userId="e9e3a00c-ea9b-4625-8291-9512602d970d" providerId="ADAL" clId="{C539CFDA-EC66-401F-892A-C538B9405BD1}" dt="2020-02-12T21:21:03.573" v="169" actId="478"/>
          <ac:picMkLst>
            <pc:docMk/>
            <pc:sldMk cId="4077101666" sldId="283"/>
            <ac:picMk id="2050" creationId="{EBD1ED6F-0993-4210-9FB9-94978B5C7AC1}"/>
          </ac:picMkLst>
        </pc:picChg>
        <pc:picChg chg="add mod">
          <ac:chgData name="Carlos Alberto García Marco" userId="e9e3a00c-ea9b-4625-8291-9512602d970d" providerId="ADAL" clId="{C539CFDA-EC66-401F-892A-C538B9405BD1}" dt="2020-02-12T21:41:45.756" v="638" actId="1076"/>
          <ac:picMkLst>
            <pc:docMk/>
            <pc:sldMk cId="4077101666" sldId="283"/>
            <ac:picMk id="2052" creationId="{ED2773DE-8C7A-448D-BF37-239CC18BF800}"/>
          </ac:picMkLst>
        </pc:picChg>
        <pc:picChg chg="add mod">
          <ac:chgData name="Carlos Alberto García Marco" userId="e9e3a00c-ea9b-4625-8291-9512602d970d" providerId="ADAL" clId="{C539CFDA-EC66-401F-892A-C538B9405BD1}" dt="2020-02-12T21:41:45.756" v="638" actId="1076"/>
          <ac:picMkLst>
            <pc:docMk/>
            <pc:sldMk cId="4077101666" sldId="283"/>
            <ac:picMk id="2054" creationId="{0F26AE22-7CAA-4682-A5B6-76BABC17E52A}"/>
          </ac:picMkLst>
        </pc:picChg>
        <pc:picChg chg="add mod">
          <ac:chgData name="Carlos Alberto García Marco" userId="e9e3a00c-ea9b-4625-8291-9512602d970d" providerId="ADAL" clId="{C539CFDA-EC66-401F-892A-C538B9405BD1}" dt="2020-02-12T21:41:45.756" v="638" actId="1076"/>
          <ac:picMkLst>
            <pc:docMk/>
            <pc:sldMk cId="4077101666" sldId="283"/>
            <ac:picMk id="2056" creationId="{404C220E-C081-412C-8BE9-2654F719BCEE}"/>
          </ac:picMkLst>
        </pc:picChg>
        <pc:picChg chg="add mod">
          <ac:chgData name="Carlos Alberto García Marco" userId="e9e3a00c-ea9b-4625-8291-9512602d970d" providerId="ADAL" clId="{C539CFDA-EC66-401F-892A-C538B9405BD1}" dt="2020-02-12T21:41:45.756" v="638" actId="1076"/>
          <ac:picMkLst>
            <pc:docMk/>
            <pc:sldMk cId="4077101666" sldId="283"/>
            <ac:picMk id="2058" creationId="{A018E1C5-2ADE-4ABA-B5BB-656C5E9A038F}"/>
          </ac:picMkLst>
        </pc:picChg>
        <pc:picChg chg="add mod">
          <ac:chgData name="Carlos Alberto García Marco" userId="e9e3a00c-ea9b-4625-8291-9512602d970d" providerId="ADAL" clId="{C539CFDA-EC66-401F-892A-C538B9405BD1}" dt="2020-02-12T21:41:45.756" v="638" actId="1076"/>
          <ac:picMkLst>
            <pc:docMk/>
            <pc:sldMk cId="4077101666" sldId="283"/>
            <ac:picMk id="2060" creationId="{B4EF9A82-F448-490C-B388-AD8262F61B4F}"/>
          </ac:picMkLst>
        </pc:picChg>
        <pc:cxnChg chg="add mod">
          <ac:chgData name="Carlos Alberto García Marco" userId="e9e3a00c-ea9b-4625-8291-9512602d970d" providerId="ADAL" clId="{C539CFDA-EC66-401F-892A-C538B9405BD1}" dt="2020-02-12T21:41:45.756" v="638" actId="1076"/>
          <ac:cxnSpMkLst>
            <pc:docMk/>
            <pc:sldMk cId="4077101666" sldId="283"/>
            <ac:cxnSpMk id="3" creationId="{033190DE-FDB0-4D6D-BA6F-610CCADC4F36}"/>
          </ac:cxnSpMkLst>
        </pc:cxnChg>
        <pc:cxnChg chg="del">
          <ac:chgData name="Carlos Alberto García Marco" userId="e9e3a00c-ea9b-4625-8291-9512602d970d" providerId="ADAL" clId="{C539CFDA-EC66-401F-892A-C538B9405BD1}" dt="2020-02-12T21:20:58.421" v="166" actId="478"/>
          <ac:cxnSpMkLst>
            <pc:docMk/>
            <pc:sldMk cId="4077101666" sldId="283"/>
            <ac:cxnSpMk id="10" creationId="{0E86923C-7A04-4A9A-A888-F051FDC0388F}"/>
          </ac:cxnSpMkLst>
        </pc:cxnChg>
        <pc:cxnChg chg="add del mod">
          <ac:chgData name="Carlos Alberto García Marco" userId="e9e3a00c-ea9b-4625-8291-9512602d970d" providerId="ADAL" clId="{C539CFDA-EC66-401F-892A-C538B9405BD1}" dt="2020-02-12T21:30:23.965" v="315" actId="478"/>
          <ac:cxnSpMkLst>
            <pc:docMk/>
            <pc:sldMk cId="4077101666" sldId="283"/>
            <ac:cxnSpMk id="16" creationId="{67CCB1EE-986A-4130-B396-C7831372B891}"/>
          </ac:cxnSpMkLst>
        </pc:cxnChg>
        <pc:cxnChg chg="add del mod">
          <ac:chgData name="Carlos Alberto García Marco" userId="e9e3a00c-ea9b-4625-8291-9512602d970d" providerId="ADAL" clId="{C539CFDA-EC66-401F-892A-C538B9405BD1}" dt="2020-02-12T21:34:36.989" v="396" actId="478"/>
          <ac:cxnSpMkLst>
            <pc:docMk/>
            <pc:sldMk cId="4077101666" sldId="283"/>
            <ac:cxnSpMk id="17" creationId="{839AAC64-C578-4420-BD56-E41BC7F9624E}"/>
          </ac:cxnSpMkLst>
        </pc:cxnChg>
        <pc:cxnChg chg="add del mod">
          <ac:chgData name="Carlos Alberto García Marco" userId="e9e3a00c-ea9b-4625-8291-9512602d970d" providerId="ADAL" clId="{C539CFDA-EC66-401F-892A-C538B9405BD1}" dt="2020-02-12T21:31:19.544" v="343" actId="478"/>
          <ac:cxnSpMkLst>
            <pc:docMk/>
            <pc:sldMk cId="4077101666" sldId="283"/>
            <ac:cxnSpMk id="18" creationId="{BFC4389E-2C9F-478E-B490-C1CDAE0B5C3B}"/>
          </ac:cxnSpMkLst>
        </pc:cxnChg>
        <pc:cxnChg chg="add mod">
          <ac:chgData name="Carlos Alberto García Marco" userId="e9e3a00c-ea9b-4625-8291-9512602d970d" providerId="ADAL" clId="{C539CFDA-EC66-401F-892A-C538B9405BD1}" dt="2020-02-12T21:41:45.756" v="638" actId="1076"/>
          <ac:cxnSpMkLst>
            <pc:docMk/>
            <pc:sldMk cId="4077101666" sldId="283"/>
            <ac:cxnSpMk id="21" creationId="{9A165901-66DB-4114-969E-25899ACF4026}"/>
          </ac:cxnSpMkLst>
        </pc:cxnChg>
        <pc:cxnChg chg="add mod">
          <ac:chgData name="Carlos Alberto García Marco" userId="e9e3a00c-ea9b-4625-8291-9512602d970d" providerId="ADAL" clId="{C539CFDA-EC66-401F-892A-C538B9405BD1}" dt="2020-02-12T21:41:45.756" v="638" actId="1076"/>
          <ac:cxnSpMkLst>
            <pc:docMk/>
            <pc:sldMk cId="4077101666" sldId="283"/>
            <ac:cxnSpMk id="22" creationId="{6961858C-D0A5-4C10-88C8-AFF4868A3AC7}"/>
          </ac:cxnSpMkLst>
        </pc:cxnChg>
        <pc:cxnChg chg="add mod">
          <ac:chgData name="Carlos Alberto García Marco" userId="e9e3a00c-ea9b-4625-8291-9512602d970d" providerId="ADAL" clId="{C539CFDA-EC66-401F-892A-C538B9405BD1}" dt="2020-02-12T21:41:45.756" v="638" actId="1076"/>
          <ac:cxnSpMkLst>
            <pc:docMk/>
            <pc:sldMk cId="4077101666" sldId="283"/>
            <ac:cxnSpMk id="25" creationId="{DF1AD9AE-5933-49FE-936B-E2E1B6F70A49}"/>
          </ac:cxnSpMkLst>
        </pc:cxnChg>
        <pc:cxnChg chg="add mod">
          <ac:chgData name="Carlos Alberto García Marco" userId="e9e3a00c-ea9b-4625-8291-9512602d970d" providerId="ADAL" clId="{C539CFDA-EC66-401F-892A-C538B9405BD1}" dt="2020-02-12T21:41:45.756" v="638" actId="1076"/>
          <ac:cxnSpMkLst>
            <pc:docMk/>
            <pc:sldMk cId="4077101666" sldId="283"/>
            <ac:cxnSpMk id="27" creationId="{2944C78B-57AC-48EF-8A2E-663CD2BBFD65}"/>
          </ac:cxnSpMkLst>
        </pc:cxnChg>
        <pc:cxnChg chg="add del mod">
          <ac:chgData name="Carlos Alberto García Marco" userId="e9e3a00c-ea9b-4625-8291-9512602d970d" providerId="ADAL" clId="{C539CFDA-EC66-401F-892A-C538B9405BD1}" dt="2020-02-12T21:37:12.008" v="478" actId="478"/>
          <ac:cxnSpMkLst>
            <pc:docMk/>
            <pc:sldMk cId="4077101666" sldId="283"/>
            <ac:cxnSpMk id="33" creationId="{65468590-9F02-435B-908B-02EA1E3C86D4}"/>
          </ac:cxnSpMkLst>
        </pc:cxnChg>
        <pc:cxnChg chg="add mod">
          <ac:chgData name="Carlos Alberto García Marco" userId="e9e3a00c-ea9b-4625-8291-9512602d970d" providerId="ADAL" clId="{C539CFDA-EC66-401F-892A-C538B9405BD1}" dt="2020-02-12T21:41:45.756" v="638" actId="1076"/>
          <ac:cxnSpMkLst>
            <pc:docMk/>
            <pc:sldMk cId="4077101666" sldId="283"/>
            <ac:cxnSpMk id="36" creationId="{2DB3BD5D-EAE8-4A53-A425-80E105095646}"/>
          </ac:cxnSpMkLst>
        </pc:cxnChg>
        <pc:cxnChg chg="add mod">
          <ac:chgData name="Carlos Alberto García Marco" userId="e9e3a00c-ea9b-4625-8291-9512602d970d" providerId="ADAL" clId="{C539CFDA-EC66-401F-892A-C538B9405BD1}" dt="2020-02-12T21:41:45.756" v="638" actId="1076"/>
          <ac:cxnSpMkLst>
            <pc:docMk/>
            <pc:sldMk cId="4077101666" sldId="283"/>
            <ac:cxnSpMk id="38" creationId="{E79E4013-58F9-4B1E-A9DB-DE2805D5EF71}"/>
          </ac:cxnSpMkLst>
        </pc:cxnChg>
      </pc:sldChg>
      <pc:sldChg chg="delSp modSp add">
        <pc:chgData name="Carlos Alberto García Marco" userId="e9e3a00c-ea9b-4625-8291-9512602d970d" providerId="ADAL" clId="{C539CFDA-EC66-401F-892A-C538B9405BD1}" dt="2020-02-12T21:41:18.872" v="636" actId="20577"/>
        <pc:sldMkLst>
          <pc:docMk/>
          <pc:sldMk cId="4159727280" sldId="284"/>
        </pc:sldMkLst>
        <pc:spChg chg="mod">
          <ac:chgData name="Carlos Alberto García Marco" userId="e9e3a00c-ea9b-4625-8291-9512602d970d" providerId="ADAL" clId="{C539CFDA-EC66-401F-892A-C538B9405BD1}" dt="2020-02-12T21:41:18.872" v="636" actId="20577"/>
          <ac:spMkLst>
            <pc:docMk/>
            <pc:sldMk cId="4159727280" sldId="284"/>
            <ac:spMk id="2" creationId="{794D0EC6-F4E1-4C75-B230-2C38DA40A650}"/>
          </ac:spMkLst>
        </pc:spChg>
        <pc:spChg chg="del">
          <ac:chgData name="Carlos Alberto García Marco" userId="e9e3a00c-ea9b-4625-8291-9512602d970d" providerId="ADAL" clId="{C539CFDA-EC66-401F-892A-C538B9405BD1}" dt="2020-02-12T21:41:13.856" v="633" actId="478"/>
          <ac:spMkLst>
            <pc:docMk/>
            <pc:sldMk cId="4159727280" sldId="284"/>
            <ac:spMk id="4" creationId="{C67074F4-4024-4705-9DDD-D47C8813666B}"/>
          </ac:spMkLst>
        </pc:spChg>
      </pc:sldChg>
      <pc:sldChg chg="addSp delSp modSp add">
        <pc:chgData name="Carlos Alberto García Marco" userId="e9e3a00c-ea9b-4625-8291-9512602d970d" providerId="ADAL" clId="{C539CFDA-EC66-401F-892A-C538B9405BD1}" dt="2020-02-12T22:01:54.495" v="882" actId="1076"/>
        <pc:sldMkLst>
          <pc:docMk/>
          <pc:sldMk cId="3147665995" sldId="285"/>
        </pc:sldMkLst>
        <pc:spChg chg="mod">
          <ac:chgData name="Carlos Alberto García Marco" userId="e9e3a00c-ea9b-4625-8291-9512602d970d" providerId="ADAL" clId="{C539CFDA-EC66-401F-892A-C538B9405BD1}" dt="2020-02-12T21:53:42.904" v="822" actId="27636"/>
          <ac:spMkLst>
            <pc:docMk/>
            <pc:sldMk cId="3147665995" sldId="285"/>
            <ac:spMk id="8" creationId="{301BB36B-2F2D-464A-AF29-0E3F224FE61E}"/>
          </ac:spMkLst>
        </pc:spChg>
        <pc:spChg chg="add del mod">
          <ac:chgData name="Carlos Alberto García Marco" userId="e9e3a00c-ea9b-4625-8291-9512602d970d" providerId="ADAL" clId="{C539CFDA-EC66-401F-892A-C538B9405BD1}" dt="2020-02-12T21:47:25.510" v="741" actId="478"/>
          <ac:spMkLst>
            <pc:docMk/>
            <pc:sldMk cId="3147665995" sldId="285"/>
            <ac:spMk id="14" creationId="{E4DB089A-763F-4461-9B6B-DBE45876AD30}"/>
          </ac:spMkLst>
        </pc:spChg>
        <pc:spChg chg="add mod">
          <ac:chgData name="Carlos Alberto García Marco" userId="e9e3a00c-ea9b-4625-8291-9512602d970d" providerId="ADAL" clId="{C539CFDA-EC66-401F-892A-C538B9405BD1}" dt="2020-02-12T21:47:35.308" v="744" actId="1076"/>
          <ac:spMkLst>
            <pc:docMk/>
            <pc:sldMk cId="3147665995" sldId="285"/>
            <ac:spMk id="15" creationId="{70798A1F-781A-46FF-9FD5-0033B1253C46}"/>
          </ac:spMkLst>
        </pc:spChg>
        <pc:spChg chg="add del mod">
          <ac:chgData name="Carlos Alberto García Marco" userId="e9e3a00c-ea9b-4625-8291-9512602d970d" providerId="ADAL" clId="{C539CFDA-EC66-401F-892A-C538B9405BD1}" dt="2020-02-12T21:47:28.276" v="743" actId="478"/>
          <ac:spMkLst>
            <pc:docMk/>
            <pc:sldMk cId="3147665995" sldId="285"/>
            <ac:spMk id="16" creationId="{4E1FD21A-E973-4897-AF2A-FAC69B49C008}"/>
          </ac:spMkLst>
        </pc:spChg>
        <pc:spChg chg="add del mod">
          <ac:chgData name="Carlos Alberto García Marco" userId="e9e3a00c-ea9b-4625-8291-9512602d970d" providerId="ADAL" clId="{C539CFDA-EC66-401F-892A-C538B9405BD1}" dt="2020-02-12T21:46:45.957" v="718" actId="478"/>
          <ac:spMkLst>
            <pc:docMk/>
            <pc:sldMk cId="3147665995" sldId="285"/>
            <ac:spMk id="17" creationId="{9F8F8F3F-78C5-430A-86F7-F7377C53F335}"/>
          </ac:spMkLst>
        </pc:spChg>
        <pc:spChg chg="add mod">
          <ac:chgData name="Carlos Alberto García Marco" userId="e9e3a00c-ea9b-4625-8291-9512602d970d" providerId="ADAL" clId="{C539CFDA-EC66-401F-892A-C538B9405BD1}" dt="2020-02-12T21:52:36.320" v="786" actId="1076"/>
          <ac:spMkLst>
            <pc:docMk/>
            <pc:sldMk cId="3147665995" sldId="285"/>
            <ac:spMk id="21" creationId="{9501D1DD-5E3F-4F16-BB75-24D28B7664B0}"/>
          </ac:spMkLst>
        </pc:spChg>
        <pc:spChg chg="add mod">
          <ac:chgData name="Carlos Alberto García Marco" userId="e9e3a00c-ea9b-4625-8291-9512602d970d" providerId="ADAL" clId="{C539CFDA-EC66-401F-892A-C538B9405BD1}" dt="2020-02-12T21:53:18.624" v="810" actId="20577"/>
          <ac:spMkLst>
            <pc:docMk/>
            <pc:sldMk cId="3147665995" sldId="285"/>
            <ac:spMk id="26" creationId="{79F4CF87-75CD-48C9-B11F-3DE381C07649}"/>
          </ac:spMkLst>
        </pc:spChg>
        <pc:spChg chg="add mod">
          <ac:chgData name="Carlos Alberto García Marco" userId="e9e3a00c-ea9b-4625-8291-9512602d970d" providerId="ADAL" clId="{C539CFDA-EC66-401F-892A-C538B9405BD1}" dt="2020-02-12T22:01:54.495" v="882" actId="1076"/>
          <ac:spMkLst>
            <pc:docMk/>
            <pc:sldMk cId="3147665995" sldId="285"/>
            <ac:spMk id="27" creationId="{B94DA732-B878-4469-854A-34DA8C2EC84F}"/>
          </ac:spMkLst>
        </pc:spChg>
        <pc:picChg chg="del">
          <ac:chgData name="Carlos Alberto García Marco" userId="e9e3a00c-ea9b-4625-8291-9512602d970d" providerId="ADAL" clId="{C539CFDA-EC66-401F-892A-C538B9405BD1}" dt="2020-02-12T21:43:54.573" v="668" actId="478"/>
          <ac:picMkLst>
            <pc:docMk/>
            <pc:sldMk cId="3147665995" sldId="285"/>
            <ac:picMk id="4" creationId="{437B201C-5CBF-47EB-9DD9-94F59B9E441D}"/>
          </ac:picMkLst>
        </pc:picChg>
        <pc:picChg chg="del">
          <ac:chgData name="Carlos Alberto García Marco" userId="e9e3a00c-ea9b-4625-8291-9512602d970d" providerId="ADAL" clId="{C539CFDA-EC66-401F-892A-C538B9405BD1}" dt="2020-02-12T21:43:54.573" v="668" actId="478"/>
          <ac:picMkLst>
            <pc:docMk/>
            <pc:sldMk cId="3147665995" sldId="285"/>
            <ac:picMk id="5" creationId="{6A7C5E49-70E5-48C3-B47B-240603890E90}"/>
          </ac:picMkLst>
        </pc:picChg>
        <pc:picChg chg="add mod">
          <ac:chgData name="Carlos Alberto García Marco" userId="e9e3a00c-ea9b-4625-8291-9512602d970d" providerId="ADAL" clId="{C539CFDA-EC66-401F-892A-C538B9405BD1}" dt="2020-02-12T21:47:35.308" v="744" actId="1076"/>
          <ac:picMkLst>
            <pc:docMk/>
            <pc:sldMk cId="3147665995" sldId="285"/>
            <ac:picMk id="6" creationId="{9FE67545-FA30-4487-8B34-95DDDD5EF439}"/>
          </ac:picMkLst>
        </pc:picChg>
        <pc:picChg chg="add mod">
          <ac:chgData name="Carlos Alberto García Marco" userId="e9e3a00c-ea9b-4625-8291-9512602d970d" providerId="ADAL" clId="{C539CFDA-EC66-401F-892A-C538B9405BD1}" dt="2020-02-12T21:47:35.308" v="744" actId="1076"/>
          <ac:picMkLst>
            <pc:docMk/>
            <pc:sldMk cId="3147665995" sldId="285"/>
            <ac:picMk id="7" creationId="{425AD12D-90D3-4CB4-BF3D-A77EEFDFE305}"/>
          </ac:picMkLst>
        </pc:picChg>
        <pc:picChg chg="add mod">
          <ac:chgData name="Carlos Alberto García Marco" userId="e9e3a00c-ea9b-4625-8291-9512602d970d" providerId="ADAL" clId="{C539CFDA-EC66-401F-892A-C538B9405BD1}" dt="2020-02-12T22:01:31.770" v="872" actId="1076"/>
          <ac:picMkLst>
            <pc:docMk/>
            <pc:sldMk cId="3147665995" sldId="285"/>
            <ac:picMk id="9" creationId="{994FC7F7-FEA9-43E4-BE22-5B344B4F9B80}"/>
          </ac:picMkLst>
        </pc:picChg>
        <pc:cxnChg chg="add mod">
          <ac:chgData name="Carlos Alberto García Marco" userId="e9e3a00c-ea9b-4625-8291-9512602d970d" providerId="ADAL" clId="{C539CFDA-EC66-401F-892A-C538B9405BD1}" dt="2020-02-12T21:52:19.577" v="752" actId="14100"/>
          <ac:cxnSpMkLst>
            <pc:docMk/>
            <pc:sldMk cId="3147665995" sldId="285"/>
            <ac:cxnSpMk id="3" creationId="{B4F97D88-5B2E-4686-B821-CDEA989A7182}"/>
          </ac:cxnSpMkLst>
        </pc:cxnChg>
        <pc:cxnChg chg="del">
          <ac:chgData name="Carlos Alberto García Marco" userId="e9e3a00c-ea9b-4625-8291-9512602d970d" providerId="ADAL" clId="{C539CFDA-EC66-401F-892A-C538B9405BD1}" dt="2020-02-12T21:43:56.562" v="669" actId="478"/>
          <ac:cxnSpMkLst>
            <pc:docMk/>
            <pc:sldMk cId="3147665995" sldId="285"/>
            <ac:cxnSpMk id="10" creationId="{0E86923C-7A04-4A9A-A888-F051FDC0388F}"/>
          </ac:cxnSpMkLst>
        </pc:cxnChg>
        <pc:cxnChg chg="add del mod">
          <ac:chgData name="Carlos Alberto García Marco" userId="e9e3a00c-ea9b-4625-8291-9512602d970d" providerId="ADAL" clId="{C539CFDA-EC66-401F-892A-C538B9405BD1}" dt="2020-02-12T21:47:23.555" v="740" actId="478"/>
          <ac:cxnSpMkLst>
            <pc:docMk/>
            <pc:sldMk cId="3147665995" sldId="285"/>
            <ac:cxnSpMk id="11" creationId="{21FAABA8-875F-4842-8795-37AAE05B6374}"/>
          </ac:cxnSpMkLst>
        </pc:cxnChg>
        <pc:cxnChg chg="add del mod">
          <ac:chgData name="Carlos Alberto García Marco" userId="e9e3a00c-ea9b-4625-8291-9512602d970d" providerId="ADAL" clId="{C539CFDA-EC66-401F-892A-C538B9405BD1}" dt="2020-02-12T21:47:26.467" v="742" actId="478"/>
          <ac:cxnSpMkLst>
            <pc:docMk/>
            <pc:sldMk cId="3147665995" sldId="285"/>
            <ac:cxnSpMk id="12" creationId="{D58082FC-ED01-4624-BED5-1174119DD2E4}"/>
          </ac:cxnSpMkLst>
        </pc:cxnChg>
        <pc:cxnChg chg="add del mod">
          <ac:chgData name="Carlos Alberto García Marco" userId="e9e3a00c-ea9b-4625-8291-9512602d970d" providerId="ADAL" clId="{C539CFDA-EC66-401F-892A-C538B9405BD1}" dt="2020-02-12T21:44:36.013" v="677" actId="478"/>
          <ac:cxnSpMkLst>
            <pc:docMk/>
            <pc:sldMk cId="3147665995" sldId="285"/>
            <ac:cxnSpMk id="13" creationId="{CF007FB4-B083-4B34-831A-ECC4C10A4513}"/>
          </ac:cxnSpMkLst>
        </pc:cxnChg>
        <pc:cxnChg chg="add mod">
          <ac:chgData name="Carlos Alberto García Marco" userId="e9e3a00c-ea9b-4625-8291-9512602d970d" providerId="ADAL" clId="{C539CFDA-EC66-401F-892A-C538B9405BD1}" dt="2020-02-12T21:52:19.577" v="752" actId="14100"/>
          <ac:cxnSpMkLst>
            <pc:docMk/>
            <pc:sldMk cId="3147665995" sldId="285"/>
            <ac:cxnSpMk id="20" creationId="{DFED6C8C-02E8-4DE4-8DF9-05DEA838202A}"/>
          </ac:cxnSpMkLst>
        </pc:cxnChg>
        <pc:cxnChg chg="add mod">
          <ac:chgData name="Carlos Alberto García Marco" userId="e9e3a00c-ea9b-4625-8291-9512602d970d" providerId="ADAL" clId="{C539CFDA-EC66-401F-892A-C538B9405BD1}" dt="2020-02-12T21:53:02.439" v="790" actId="1076"/>
          <ac:cxnSpMkLst>
            <pc:docMk/>
            <pc:sldMk cId="3147665995" sldId="285"/>
            <ac:cxnSpMk id="25" creationId="{4AF018BB-74B5-4A8F-B756-E877FA856DA0}"/>
          </ac:cxnSpMkLst>
        </pc:cxnChg>
      </pc:sldChg>
      <pc:sldChg chg="modSp add">
        <pc:chgData name="Carlos Alberto García Marco" userId="e9e3a00c-ea9b-4625-8291-9512602d970d" providerId="ADAL" clId="{C539CFDA-EC66-401F-892A-C538B9405BD1}" dt="2020-02-12T22:03:25.696" v="900"/>
        <pc:sldMkLst>
          <pc:docMk/>
          <pc:sldMk cId="3355119208" sldId="286"/>
        </pc:sldMkLst>
        <pc:spChg chg="mod">
          <ac:chgData name="Carlos Alberto García Marco" userId="e9e3a00c-ea9b-4625-8291-9512602d970d" providerId="ADAL" clId="{C539CFDA-EC66-401F-892A-C538B9405BD1}" dt="2020-02-12T22:02:44.069" v="897" actId="20577"/>
          <ac:spMkLst>
            <pc:docMk/>
            <pc:sldMk cId="3355119208" sldId="286"/>
            <ac:spMk id="2" creationId="{794D0EC6-F4E1-4C75-B230-2C38DA40A650}"/>
          </ac:spMkLst>
        </pc:spChg>
        <pc:spChg chg="mod">
          <ac:chgData name="Carlos Alberto García Marco" userId="e9e3a00c-ea9b-4625-8291-9512602d970d" providerId="ADAL" clId="{C539CFDA-EC66-401F-892A-C538B9405BD1}" dt="2020-02-12T22:03:25.696" v="900"/>
          <ac:spMkLst>
            <pc:docMk/>
            <pc:sldMk cId="3355119208" sldId="286"/>
            <ac:spMk id="4" creationId="{C67074F4-4024-4705-9DDD-D47C8813666B}"/>
          </ac:spMkLst>
        </pc:spChg>
      </pc:sldChg>
      <pc:sldChg chg="addSp delSp modSp add">
        <pc:chgData name="Carlos Alberto García Marco" userId="e9e3a00c-ea9b-4625-8291-9512602d970d" providerId="ADAL" clId="{C539CFDA-EC66-401F-892A-C538B9405BD1}" dt="2020-02-13T07:43:28.248" v="1098" actId="1076"/>
        <pc:sldMkLst>
          <pc:docMk/>
          <pc:sldMk cId="2966586980" sldId="287"/>
        </pc:sldMkLst>
        <pc:spChg chg="mod">
          <ac:chgData name="Carlos Alberto García Marco" userId="e9e3a00c-ea9b-4625-8291-9512602d970d" providerId="ADAL" clId="{C539CFDA-EC66-401F-892A-C538B9405BD1}" dt="2020-02-13T07:43:15.418" v="1092" actId="20577"/>
          <ac:spMkLst>
            <pc:docMk/>
            <pc:sldMk cId="2966586980" sldId="287"/>
            <ac:spMk id="9" creationId="{8A9F6D05-6191-40CF-951D-8AF5D276BFBB}"/>
          </ac:spMkLst>
        </pc:spChg>
        <pc:picChg chg="del">
          <ac:chgData name="Carlos Alberto García Marco" userId="e9e3a00c-ea9b-4625-8291-9512602d970d" providerId="ADAL" clId="{C539CFDA-EC66-401F-892A-C538B9405BD1}" dt="2020-02-13T07:43:23.641" v="1096" actId="478"/>
          <ac:picMkLst>
            <pc:docMk/>
            <pc:sldMk cId="2966586980" sldId="287"/>
            <ac:picMk id="6" creationId="{73E039B6-D66A-4C0C-91EE-110C4CCDC0EC}"/>
          </ac:picMkLst>
        </pc:picChg>
        <pc:picChg chg="del">
          <ac:chgData name="Carlos Alberto García Marco" userId="e9e3a00c-ea9b-4625-8291-9512602d970d" providerId="ADAL" clId="{C539CFDA-EC66-401F-892A-C538B9405BD1}" dt="2020-02-13T07:43:20.295" v="1094" actId="478"/>
          <ac:picMkLst>
            <pc:docMk/>
            <pc:sldMk cId="2966586980" sldId="287"/>
            <ac:picMk id="1028" creationId="{2F285ABD-54B8-43EA-AEC0-39FA26AA81B2}"/>
          </ac:picMkLst>
        </pc:picChg>
        <pc:picChg chg="del">
          <ac:chgData name="Carlos Alberto García Marco" userId="e9e3a00c-ea9b-4625-8291-9512602d970d" providerId="ADAL" clId="{C539CFDA-EC66-401F-892A-C538B9405BD1}" dt="2020-02-13T07:42:50.606" v="1063" actId="478"/>
          <ac:picMkLst>
            <pc:docMk/>
            <pc:sldMk cId="2966586980" sldId="287"/>
            <ac:picMk id="1034" creationId="{62FE035E-E68E-4D4F-B6D5-9A56BA9191E9}"/>
          </ac:picMkLst>
        </pc:picChg>
        <pc:picChg chg="add mod">
          <ac:chgData name="Carlos Alberto García Marco" userId="e9e3a00c-ea9b-4625-8291-9512602d970d" providerId="ADAL" clId="{C539CFDA-EC66-401F-892A-C538B9405BD1}" dt="2020-02-13T07:43:28.248" v="1098" actId="1076"/>
          <ac:picMkLst>
            <pc:docMk/>
            <pc:sldMk cId="2966586980" sldId="287"/>
            <ac:picMk id="3074" creationId="{1426EE71-BA41-4B87-9F5E-6D4C9EA5F355}"/>
          </ac:picMkLst>
        </pc:picChg>
        <pc:cxnChg chg="del">
          <ac:chgData name="Carlos Alberto García Marco" userId="e9e3a00c-ea9b-4625-8291-9512602d970d" providerId="ADAL" clId="{C539CFDA-EC66-401F-892A-C538B9405BD1}" dt="2020-02-13T07:43:21.192" v="1095" actId="478"/>
          <ac:cxnSpMkLst>
            <pc:docMk/>
            <pc:sldMk cId="2966586980" sldId="287"/>
            <ac:cxnSpMk id="3" creationId="{162E5AC5-D869-405D-BD47-CB6CF3E103CA}"/>
          </ac:cxnSpMkLst>
        </pc:cxnChg>
        <pc:cxnChg chg="del">
          <ac:chgData name="Carlos Alberto García Marco" userId="e9e3a00c-ea9b-4625-8291-9512602d970d" providerId="ADAL" clId="{C539CFDA-EC66-401F-892A-C538B9405BD1}" dt="2020-02-13T07:43:19.567" v="1093" actId="478"/>
          <ac:cxnSpMkLst>
            <pc:docMk/>
            <pc:sldMk cId="2966586980" sldId="287"/>
            <ac:cxnSpMk id="11" creationId="{A037AB4B-02E7-4779-AF7C-0D266E8F87E9}"/>
          </ac:cxnSpMkLst>
        </pc:cxnChg>
      </pc:sldChg>
      <pc:sldChg chg="addSp delSp modSp add">
        <pc:chgData name="Carlos Alberto García Marco" userId="e9e3a00c-ea9b-4625-8291-9512602d970d" providerId="ADAL" clId="{C539CFDA-EC66-401F-892A-C538B9405BD1}" dt="2020-02-13T07:49:55.561" v="1149"/>
        <pc:sldMkLst>
          <pc:docMk/>
          <pc:sldMk cId="1372831426" sldId="288"/>
        </pc:sldMkLst>
        <pc:spChg chg="mod">
          <ac:chgData name="Carlos Alberto García Marco" userId="e9e3a00c-ea9b-4625-8291-9512602d970d" providerId="ADAL" clId="{C539CFDA-EC66-401F-892A-C538B9405BD1}" dt="2020-02-13T07:47:45.370" v="1144" actId="20577"/>
          <ac:spMkLst>
            <pc:docMk/>
            <pc:sldMk cId="1372831426" sldId="288"/>
            <ac:spMk id="8" creationId="{301BB36B-2F2D-464A-AF29-0E3F224FE61E}"/>
          </ac:spMkLst>
        </pc:spChg>
        <pc:spChg chg="del">
          <ac:chgData name="Carlos Alberto García Marco" userId="e9e3a00c-ea9b-4625-8291-9512602d970d" providerId="ADAL" clId="{C539CFDA-EC66-401F-892A-C538B9405BD1}" dt="2020-02-13T07:47:38.041" v="1128" actId="478"/>
          <ac:spMkLst>
            <pc:docMk/>
            <pc:sldMk cId="1372831426" sldId="288"/>
            <ac:spMk id="9" creationId="{8A9F6D05-6191-40CF-951D-8AF5D276BFBB}"/>
          </ac:spMkLst>
        </pc:spChg>
        <pc:picChg chg="add mod">
          <ac:chgData name="Carlos Alberto García Marco" userId="e9e3a00c-ea9b-4625-8291-9512602d970d" providerId="ADAL" clId="{C539CFDA-EC66-401F-892A-C538B9405BD1}" dt="2020-02-13T07:47:56.776" v="1147" actId="1076"/>
          <ac:picMkLst>
            <pc:docMk/>
            <pc:sldMk cId="1372831426" sldId="288"/>
            <ac:picMk id="2" creationId="{A684AC05-63CB-4E64-9003-FE1EDC9D38FB}"/>
          </ac:picMkLst>
        </pc:picChg>
        <pc:picChg chg="add del">
          <ac:chgData name="Carlos Alberto García Marco" userId="e9e3a00c-ea9b-4625-8291-9512602d970d" providerId="ADAL" clId="{C539CFDA-EC66-401F-892A-C538B9405BD1}" dt="2020-02-13T07:49:55.561" v="1149"/>
          <ac:picMkLst>
            <pc:docMk/>
            <pc:sldMk cId="1372831426" sldId="288"/>
            <ac:picMk id="3" creationId="{42218063-8CD7-463A-9A9B-91EB5BDA1009}"/>
          </ac:picMkLst>
        </pc:picChg>
        <pc:picChg chg="del">
          <ac:chgData name="Carlos Alberto García Marco" userId="e9e3a00c-ea9b-4625-8291-9512602d970d" providerId="ADAL" clId="{C539CFDA-EC66-401F-892A-C538B9405BD1}" dt="2020-02-13T07:47:35.213" v="1127" actId="478"/>
          <ac:picMkLst>
            <pc:docMk/>
            <pc:sldMk cId="1372831426" sldId="288"/>
            <ac:picMk id="3074" creationId="{1426EE71-BA41-4B87-9F5E-6D4C9EA5F355}"/>
          </ac:picMkLst>
        </pc:picChg>
      </pc:sldChg>
      <pc:sldChg chg="addSp delSp modSp add">
        <pc:chgData name="Carlos Alberto García Marco" userId="e9e3a00c-ea9b-4625-8291-9512602d970d" providerId="ADAL" clId="{C539CFDA-EC66-401F-892A-C538B9405BD1}" dt="2020-02-13T07:58:58.658" v="1227" actId="1076"/>
        <pc:sldMkLst>
          <pc:docMk/>
          <pc:sldMk cId="206082965" sldId="289"/>
        </pc:sldMkLst>
        <pc:spChg chg="mod">
          <ac:chgData name="Carlos Alberto García Marco" userId="e9e3a00c-ea9b-4625-8291-9512602d970d" providerId="ADAL" clId="{C539CFDA-EC66-401F-892A-C538B9405BD1}" dt="2020-02-13T07:53:13.834" v="1178" actId="20577"/>
          <ac:spMkLst>
            <pc:docMk/>
            <pc:sldMk cId="206082965" sldId="289"/>
            <ac:spMk id="8" creationId="{301BB36B-2F2D-464A-AF29-0E3F224FE61E}"/>
          </ac:spMkLst>
        </pc:spChg>
        <pc:picChg chg="del">
          <ac:chgData name="Carlos Alberto García Marco" userId="e9e3a00c-ea9b-4625-8291-9512602d970d" providerId="ADAL" clId="{C539CFDA-EC66-401F-892A-C538B9405BD1}" dt="2020-02-13T07:50:03.177" v="1151" actId="478"/>
          <ac:picMkLst>
            <pc:docMk/>
            <pc:sldMk cId="206082965" sldId="289"/>
            <ac:picMk id="2" creationId="{A684AC05-63CB-4E64-9003-FE1EDC9D38FB}"/>
          </ac:picMkLst>
        </pc:picChg>
        <pc:picChg chg="add mod">
          <ac:chgData name="Carlos Alberto García Marco" userId="e9e3a00c-ea9b-4625-8291-9512602d970d" providerId="ADAL" clId="{C539CFDA-EC66-401F-892A-C538B9405BD1}" dt="2020-02-13T07:58:58.658" v="1227" actId="1076"/>
          <ac:picMkLst>
            <pc:docMk/>
            <pc:sldMk cId="206082965" sldId="289"/>
            <ac:picMk id="3" creationId="{88C11EBF-3A7B-4232-B3DC-90DD189922A4}"/>
          </ac:picMkLst>
        </pc:picChg>
      </pc:sldChg>
      <pc:sldChg chg="addSp delSp modSp add">
        <pc:chgData name="Carlos Alberto García Marco" userId="e9e3a00c-ea9b-4625-8291-9512602d970d" providerId="ADAL" clId="{C539CFDA-EC66-401F-892A-C538B9405BD1}" dt="2020-02-13T07:53:05.089" v="1170" actId="1076"/>
        <pc:sldMkLst>
          <pc:docMk/>
          <pc:sldMk cId="1851040824" sldId="290"/>
        </pc:sldMkLst>
        <pc:spChg chg="del">
          <ac:chgData name="Carlos Alberto García Marco" userId="e9e3a00c-ea9b-4625-8291-9512602d970d" providerId="ADAL" clId="{C539CFDA-EC66-401F-892A-C538B9405BD1}" dt="2020-02-13T07:51:59.066" v="1161" actId="478"/>
          <ac:spMkLst>
            <pc:docMk/>
            <pc:sldMk cId="1851040824" sldId="290"/>
            <ac:spMk id="8" creationId="{301BB36B-2F2D-464A-AF29-0E3F224FE61E}"/>
          </ac:spMkLst>
        </pc:spChg>
        <pc:picChg chg="add del mod">
          <ac:chgData name="Carlos Alberto García Marco" userId="e9e3a00c-ea9b-4625-8291-9512602d970d" providerId="ADAL" clId="{C539CFDA-EC66-401F-892A-C538B9405BD1}" dt="2020-02-13T07:52:39.015" v="1165" actId="478"/>
          <ac:picMkLst>
            <pc:docMk/>
            <pc:sldMk cId="1851040824" sldId="290"/>
            <ac:picMk id="2" creationId="{762BAB7D-9D37-496F-9C62-3AB43313A045}"/>
          </ac:picMkLst>
        </pc:picChg>
        <pc:picChg chg="del">
          <ac:chgData name="Carlos Alberto García Marco" userId="e9e3a00c-ea9b-4625-8291-9512602d970d" providerId="ADAL" clId="{C539CFDA-EC66-401F-892A-C538B9405BD1}" dt="2020-02-13T07:51:51.625" v="1157" actId="478"/>
          <ac:picMkLst>
            <pc:docMk/>
            <pc:sldMk cId="1851040824" sldId="290"/>
            <ac:picMk id="3" creationId="{88C11EBF-3A7B-4232-B3DC-90DD189922A4}"/>
          </ac:picMkLst>
        </pc:picChg>
        <pc:picChg chg="add mod">
          <ac:chgData name="Carlos Alberto García Marco" userId="e9e3a00c-ea9b-4625-8291-9512602d970d" providerId="ADAL" clId="{C539CFDA-EC66-401F-892A-C538B9405BD1}" dt="2020-02-13T07:53:05.089" v="1170" actId="1076"/>
          <ac:picMkLst>
            <pc:docMk/>
            <pc:sldMk cId="1851040824" sldId="290"/>
            <ac:picMk id="4" creationId="{A0B0FF94-71BE-4659-9E51-24911510FD4E}"/>
          </ac:picMkLst>
        </pc:picChg>
      </pc:sldChg>
      <pc:sldChg chg="addSp delSp modSp add mod setBg">
        <pc:chgData name="Carlos Alberto García Marco" userId="e9e3a00c-ea9b-4625-8291-9512602d970d" providerId="ADAL" clId="{C539CFDA-EC66-401F-892A-C538B9405BD1}" dt="2020-02-13T07:59:19.779" v="1229" actId="26606"/>
        <pc:sldMkLst>
          <pc:docMk/>
          <pc:sldMk cId="2947760446" sldId="291"/>
        </pc:sldMkLst>
        <pc:spChg chg="mod">
          <ac:chgData name="Carlos Alberto García Marco" userId="e9e3a00c-ea9b-4625-8291-9512602d970d" providerId="ADAL" clId="{C539CFDA-EC66-401F-892A-C538B9405BD1}" dt="2020-02-13T07:59:19.779" v="1229" actId="26606"/>
          <ac:spMkLst>
            <pc:docMk/>
            <pc:sldMk cId="2947760446" sldId="291"/>
            <ac:spMk id="8" creationId="{301BB36B-2F2D-464A-AF29-0E3F224FE61E}"/>
          </ac:spMkLst>
        </pc:spChg>
        <pc:spChg chg="add del">
          <ac:chgData name="Carlos Alberto García Marco" userId="e9e3a00c-ea9b-4625-8291-9512602d970d" providerId="ADAL" clId="{C539CFDA-EC66-401F-892A-C538B9405BD1}" dt="2020-02-13T07:59:19.779" v="1229" actId="26606"/>
          <ac:spMkLst>
            <pc:docMk/>
            <pc:sldMk cId="2947760446" sldId="291"/>
            <ac:spMk id="15" creationId="{823AC064-BC96-4F32-8AE1-B2FD38754823}"/>
          </ac:spMkLst>
        </pc:spChg>
        <pc:picChg chg="add mod ord">
          <ac:chgData name="Carlos Alberto García Marco" userId="e9e3a00c-ea9b-4625-8291-9512602d970d" providerId="ADAL" clId="{C539CFDA-EC66-401F-892A-C538B9405BD1}" dt="2020-02-13T07:59:19.779" v="1229" actId="26606"/>
          <ac:picMkLst>
            <pc:docMk/>
            <pc:sldMk cId="2947760446" sldId="291"/>
            <ac:picMk id="2" creationId="{65305CFE-938D-41EE-9C0B-41AAE8F43FF4}"/>
          </ac:picMkLst>
        </pc:picChg>
        <pc:picChg chg="del">
          <ac:chgData name="Carlos Alberto García Marco" userId="e9e3a00c-ea9b-4625-8291-9512602d970d" providerId="ADAL" clId="{C539CFDA-EC66-401F-892A-C538B9405BD1}" dt="2020-02-13T07:56:50.793" v="1214" actId="478"/>
          <ac:picMkLst>
            <pc:docMk/>
            <pc:sldMk cId="2947760446" sldId="291"/>
            <ac:picMk id="3" creationId="{88C11EBF-3A7B-4232-B3DC-90DD189922A4}"/>
          </ac:picMkLst>
        </pc:picChg>
        <pc:picChg chg="add del mod">
          <ac:chgData name="Carlos Alberto García Marco" userId="e9e3a00c-ea9b-4625-8291-9512602d970d" providerId="ADAL" clId="{C539CFDA-EC66-401F-892A-C538B9405BD1}" dt="2020-02-13T07:58:26.106" v="1222" actId="478"/>
          <ac:picMkLst>
            <pc:docMk/>
            <pc:sldMk cId="2947760446" sldId="291"/>
            <ac:picMk id="4" creationId="{77BB49E4-5BC8-49F9-B338-FDA2ACAE05C6}"/>
          </ac:picMkLst>
        </pc:picChg>
        <pc:picChg chg="add mod">
          <ac:chgData name="Carlos Alberto García Marco" userId="e9e3a00c-ea9b-4625-8291-9512602d970d" providerId="ADAL" clId="{C539CFDA-EC66-401F-892A-C538B9405BD1}" dt="2020-02-13T07:59:19.779" v="1229" actId="26606"/>
          <ac:picMkLst>
            <pc:docMk/>
            <pc:sldMk cId="2947760446" sldId="291"/>
            <ac:picMk id="5" creationId="{B5ACE480-A01A-4A6C-AD04-B3E71D645ECD}"/>
          </ac:picMkLst>
        </pc:picChg>
        <pc:cxnChg chg="add del">
          <ac:chgData name="Carlos Alberto García Marco" userId="e9e3a00c-ea9b-4625-8291-9512602d970d" providerId="ADAL" clId="{C539CFDA-EC66-401F-892A-C538B9405BD1}" dt="2020-02-13T07:59:19.779" v="1229" actId="26606"/>
          <ac:cxnSpMkLst>
            <pc:docMk/>
            <pc:sldMk cId="2947760446" sldId="291"/>
            <ac:cxnSpMk id="13" creationId="{DB146403-F3D6-484B-B2ED-97F9565D0370}"/>
          </ac:cxnSpMkLst>
        </pc:cxnChg>
        <pc:cxnChg chg="add del">
          <ac:chgData name="Carlos Alberto García Marco" userId="e9e3a00c-ea9b-4625-8291-9512602d970d" providerId="ADAL" clId="{C539CFDA-EC66-401F-892A-C538B9405BD1}" dt="2020-02-13T07:59:19.779" v="1229" actId="26606"/>
          <ac:cxnSpMkLst>
            <pc:docMk/>
            <pc:sldMk cId="2947760446" sldId="291"/>
            <ac:cxnSpMk id="17" creationId="{7E7C77BC-7138-40B1-A15B-20F57A494629}"/>
          </ac:cxnSpMkLst>
        </pc:cxnChg>
      </pc:sldChg>
      <pc:sldChg chg="add">
        <pc:chgData name="Carlos Alberto García Marco" userId="e9e3a00c-ea9b-4625-8291-9512602d970d" providerId="ADAL" clId="{C539CFDA-EC66-401F-892A-C538B9405BD1}" dt="2020-02-13T07:59:51.361" v="1230"/>
        <pc:sldMkLst>
          <pc:docMk/>
          <pc:sldMk cId="756410608" sldId="292"/>
        </pc:sldMkLst>
      </pc:sldChg>
      <pc:sldChg chg="modSp add">
        <pc:chgData name="Carlos Alberto García Marco" userId="e9e3a00c-ea9b-4625-8291-9512602d970d" providerId="ADAL" clId="{C539CFDA-EC66-401F-892A-C538B9405BD1}" dt="2020-02-13T08:04:12.327" v="1340" actId="20577"/>
        <pc:sldMkLst>
          <pc:docMk/>
          <pc:sldMk cId="2697092185" sldId="293"/>
        </pc:sldMkLst>
        <pc:spChg chg="mod">
          <ac:chgData name="Carlos Alberto García Marco" userId="e9e3a00c-ea9b-4625-8291-9512602d970d" providerId="ADAL" clId="{C539CFDA-EC66-401F-892A-C538B9405BD1}" dt="2020-02-13T08:03:52.154" v="1338" actId="20577"/>
          <ac:spMkLst>
            <pc:docMk/>
            <pc:sldMk cId="2697092185" sldId="293"/>
            <ac:spMk id="2" creationId="{794D0EC6-F4E1-4C75-B230-2C38DA40A650}"/>
          </ac:spMkLst>
        </pc:spChg>
        <pc:spChg chg="mod">
          <ac:chgData name="Carlos Alberto García Marco" userId="e9e3a00c-ea9b-4625-8291-9512602d970d" providerId="ADAL" clId="{C539CFDA-EC66-401F-892A-C538B9405BD1}" dt="2020-02-13T08:04:12.327" v="1340" actId="20577"/>
          <ac:spMkLst>
            <pc:docMk/>
            <pc:sldMk cId="2697092185" sldId="293"/>
            <ac:spMk id="4" creationId="{C67074F4-4024-4705-9DDD-D47C8813666B}"/>
          </ac:spMkLst>
        </pc:spChg>
      </pc:sldChg>
    </pc:docChg>
  </pc:docChgLst>
  <pc:docChgLst>
    <pc:chgData name="Pablo Barrachina Pastor" userId="5332c329-994e-4d26-9a5e-957bc65cfc68" providerId="ADAL" clId="{29F6987C-3466-4AAD-8A6E-E76D36B33D98}"/>
    <pc:docChg chg="custSel delSld modSld modMainMaster">
      <pc:chgData name="Pablo Barrachina Pastor" userId="5332c329-994e-4d26-9a5e-957bc65cfc68" providerId="ADAL" clId="{29F6987C-3466-4AAD-8A6E-E76D36B33D98}" dt="2020-02-14T16:17:12.638" v="215"/>
      <pc:docMkLst>
        <pc:docMk/>
      </pc:docMkLst>
      <pc:sldChg chg="del">
        <pc:chgData name="Pablo Barrachina Pastor" userId="5332c329-994e-4d26-9a5e-957bc65cfc68" providerId="ADAL" clId="{29F6987C-3466-4AAD-8A6E-E76D36B33D98}" dt="2020-02-14T07:22:09.614" v="0" actId="2696"/>
        <pc:sldMkLst>
          <pc:docMk/>
          <pc:sldMk cId="4190038073" sldId="257"/>
        </pc:sldMkLst>
      </pc:sldChg>
      <pc:sldChg chg="del">
        <pc:chgData name="Pablo Barrachina Pastor" userId="5332c329-994e-4d26-9a5e-957bc65cfc68" providerId="ADAL" clId="{29F6987C-3466-4AAD-8A6E-E76D36B33D98}" dt="2020-02-14T07:22:09.629" v="1" actId="2696"/>
        <pc:sldMkLst>
          <pc:docMk/>
          <pc:sldMk cId="2874655121" sldId="258"/>
        </pc:sldMkLst>
      </pc:sldChg>
      <pc:sldChg chg="del">
        <pc:chgData name="Pablo Barrachina Pastor" userId="5332c329-994e-4d26-9a5e-957bc65cfc68" providerId="ADAL" clId="{29F6987C-3466-4AAD-8A6E-E76D36B33D98}" dt="2020-02-14T07:22:09.644" v="2" actId="2696"/>
        <pc:sldMkLst>
          <pc:docMk/>
          <pc:sldMk cId="1824699096" sldId="259"/>
        </pc:sldMkLst>
      </pc:sldChg>
      <pc:sldChg chg="del">
        <pc:chgData name="Pablo Barrachina Pastor" userId="5332c329-994e-4d26-9a5e-957bc65cfc68" providerId="ADAL" clId="{29F6987C-3466-4AAD-8A6E-E76D36B33D98}" dt="2020-02-14T07:22:09.743" v="3" actId="2696"/>
        <pc:sldMkLst>
          <pc:docMk/>
          <pc:sldMk cId="925070507" sldId="260"/>
        </pc:sldMkLst>
      </pc:sldChg>
      <pc:sldChg chg="del">
        <pc:chgData name="Pablo Barrachina Pastor" userId="5332c329-994e-4d26-9a5e-957bc65cfc68" providerId="ADAL" clId="{29F6987C-3466-4AAD-8A6E-E76D36B33D98}" dt="2020-02-14T07:22:09.877" v="5" actId="2696"/>
        <pc:sldMkLst>
          <pc:docMk/>
          <pc:sldMk cId="1350603520" sldId="263"/>
        </pc:sldMkLst>
      </pc:sldChg>
      <pc:sldChg chg="del">
        <pc:chgData name="Pablo Barrachina Pastor" userId="5332c329-994e-4d26-9a5e-957bc65cfc68" providerId="ADAL" clId="{29F6987C-3466-4AAD-8A6E-E76D36B33D98}" dt="2020-02-14T07:22:09.902" v="6" actId="2696"/>
        <pc:sldMkLst>
          <pc:docMk/>
          <pc:sldMk cId="3053017488" sldId="264"/>
        </pc:sldMkLst>
      </pc:sldChg>
      <pc:sldChg chg="del">
        <pc:chgData name="Pablo Barrachina Pastor" userId="5332c329-994e-4d26-9a5e-957bc65cfc68" providerId="ADAL" clId="{29F6987C-3466-4AAD-8A6E-E76D36B33D98}" dt="2020-02-14T07:22:09.942" v="7" actId="2696"/>
        <pc:sldMkLst>
          <pc:docMk/>
          <pc:sldMk cId="2490613779" sldId="265"/>
        </pc:sldMkLst>
      </pc:sldChg>
      <pc:sldChg chg="del">
        <pc:chgData name="Pablo Barrachina Pastor" userId="5332c329-994e-4d26-9a5e-957bc65cfc68" providerId="ADAL" clId="{29F6987C-3466-4AAD-8A6E-E76D36B33D98}" dt="2020-02-14T07:22:09.959" v="8" actId="2696"/>
        <pc:sldMkLst>
          <pc:docMk/>
          <pc:sldMk cId="609340055" sldId="266"/>
        </pc:sldMkLst>
      </pc:sldChg>
      <pc:sldChg chg="addSp modSp">
        <pc:chgData name="Pablo Barrachina Pastor" userId="5332c329-994e-4d26-9a5e-957bc65cfc68" providerId="ADAL" clId="{29F6987C-3466-4AAD-8A6E-E76D36B33D98}" dt="2020-02-14T16:05:39.873" v="213" actId="20577"/>
        <pc:sldMkLst>
          <pc:docMk/>
          <pc:sldMk cId="4109933052" sldId="268"/>
        </pc:sldMkLst>
        <pc:spChg chg="mod">
          <ac:chgData name="Pablo Barrachina Pastor" userId="5332c329-994e-4d26-9a5e-957bc65cfc68" providerId="ADAL" clId="{29F6987C-3466-4AAD-8A6E-E76D36B33D98}" dt="2020-02-14T16:05:39.873" v="213" actId="20577"/>
          <ac:spMkLst>
            <pc:docMk/>
            <pc:sldMk cId="4109933052" sldId="268"/>
            <ac:spMk id="4" creationId="{34D9DD78-EDDE-4039-B50F-483E7A91165C}"/>
          </ac:spMkLst>
        </pc:spChg>
        <pc:picChg chg="mod">
          <ac:chgData name="Pablo Barrachina Pastor" userId="5332c329-994e-4d26-9a5e-957bc65cfc68" providerId="ADAL" clId="{29F6987C-3466-4AAD-8A6E-E76D36B33D98}" dt="2020-02-14T16:05:10.159" v="187" actId="1036"/>
          <ac:picMkLst>
            <pc:docMk/>
            <pc:sldMk cId="4109933052" sldId="268"/>
            <ac:picMk id="5" creationId="{0A7C031B-A6AA-4701-AAFC-146C9FC06173}"/>
          </ac:picMkLst>
        </pc:picChg>
        <pc:picChg chg="add mod">
          <ac:chgData name="Pablo Barrachina Pastor" userId="5332c329-994e-4d26-9a5e-957bc65cfc68" providerId="ADAL" clId="{29F6987C-3466-4AAD-8A6E-E76D36B33D98}" dt="2020-02-14T16:05:19.155" v="204" actId="1035"/>
          <ac:picMkLst>
            <pc:docMk/>
            <pc:sldMk cId="4109933052" sldId="268"/>
            <ac:picMk id="7" creationId="{17958D6B-F10B-4394-9A53-D0A5217ED57C}"/>
          </ac:picMkLst>
        </pc:picChg>
        <pc:picChg chg="mod">
          <ac:chgData name="Pablo Barrachina Pastor" userId="5332c329-994e-4d26-9a5e-957bc65cfc68" providerId="ADAL" clId="{29F6987C-3466-4AAD-8A6E-E76D36B33D98}" dt="2020-02-14T16:05:10.159" v="187" actId="1036"/>
          <ac:picMkLst>
            <pc:docMk/>
            <pc:sldMk cId="4109933052" sldId="268"/>
            <ac:picMk id="1028" creationId="{39F4B322-EC45-485D-8BFA-73291279DCE6}"/>
          </ac:picMkLst>
        </pc:picChg>
      </pc:sldChg>
      <pc:sldChg chg="del">
        <pc:chgData name="Pablo Barrachina Pastor" userId="5332c329-994e-4d26-9a5e-957bc65cfc68" providerId="ADAL" clId="{29F6987C-3466-4AAD-8A6E-E76D36B33D98}" dt="2020-02-14T07:22:09.768" v="4" actId="2696"/>
        <pc:sldMkLst>
          <pc:docMk/>
          <pc:sldMk cId="3739153404" sldId="276"/>
        </pc:sldMkLst>
      </pc:sldChg>
      <pc:sldChg chg="modSp">
        <pc:chgData name="Pablo Barrachina Pastor" userId="5332c329-994e-4d26-9a5e-957bc65cfc68" providerId="ADAL" clId="{29F6987C-3466-4AAD-8A6E-E76D36B33D98}" dt="2020-02-14T07:22:56.058" v="120" actId="20577"/>
        <pc:sldMkLst>
          <pc:docMk/>
          <pc:sldMk cId="700155352" sldId="279"/>
        </pc:sldMkLst>
        <pc:spChg chg="mod">
          <ac:chgData name="Pablo Barrachina Pastor" userId="5332c329-994e-4d26-9a5e-957bc65cfc68" providerId="ADAL" clId="{29F6987C-3466-4AAD-8A6E-E76D36B33D98}" dt="2020-02-14T07:22:22.679" v="30" actId="20577"/>
          <ac:spMkLst>
            <pc:docMk/>
            <pc:sldMk cId="700155352" sldId="279"/>
            <ac:spMk id="5" creationId="{84AD2994-EEFF-4F00-B2B7-1B9BE1D2A717}"/>
          </ac:spMkLst>
        </pc:spChg>
        <pc:spChg chg="mod">
          <ac:chgData name="Pablo Barrachina Pastor" userId="5332c329-994e-4d26-9a5e-957bc65cfc68" providerId="ADAL" clId="{29F6987C-3466-4AAD-8A6E-E76D36B33D98}" dt="2020-02-14T07:22:56.058" v="120" actId="20577"/>
          <ac:spMkLst>
            <pc:docMk/>
            <pc:sldMk cId="700155352" sldId="279"/>
            <ac:spMk id="7" creationId="{D0170613-C9FA-4993-B9D7-6EBAD38944E9}"/>
          </ac:spMkLst>
        </pc:spChg>
      </pc:sldChg>
      <pc:sldChg chg="modSp">
        <pc:chgData name="Pablo Barrachina Pastor" userId="5332c329-994e-4d26-9a5e-957bc65cfc68" providerId="ADAL" clId="{29F6987C-3466-4AAD-8A6E-E76D36B33D98}" dt="2020-02-14T07:27:11.333" v="155" actId="1076"/>
        <pc:sldMkLst>
          <pc:docMk/>
          <pc:sldMk cId="2998603582" sldId="281"/>
        </pc:sldMkLst>
        <pc:picChg chg="mod">
          <ac:chgData name="Pablo Barrachina Pastor" userId="5332c329-994e-4d26-9a5e-957bc65cfc68" providerId="ADAL" clId="{29F6987C-3466-4AAD-8A6E-E76D36B33D98}" dt="2020-02-14T07:27:11.333" v="155" actId="1076"/>
          <ac:picMkLst>
            <pc:docMk/>
            <pc:sldMk cId="2998603582" sldId="281"/>
            <ac:picMk id="1028" creationId="{2F285ABD-54B8-43EA-AEC0-39FA26AA81B2}"/>
          </ac:picMkLst>
        </pc:picChg>
      </pc:sldChg>
      <pc:sldChg chg="modSp">
        <pc:chgData name="Pablo Barrachina Pastor" userId="5332c329-994e-4d26-9a5e-957bc65cfc68" providerId="ADAL" clId="{29F6987C-3466-4AAD-8A6E-E76D36B33D98}" dt="2020-02-14T07:25:54.652" v="154" actId="27636"/>
        <pc:sldMkLst>
          <pc:docMk/>
          <pc:sldMk cId="4077101666" sldId="283"/>
        </pc:sldMkLst>
        <pc:spChg chg="mod">
          <ac:chgData name="Pablo Barrachina Pastor" userId="5332c329-994e-4d26-9a5e-957bc65cfc68" providerId="ADAL" clId="{29F6987C-3466-4AAD-8A6E-E76D36B33D98}" dt="2020-02-14T07:25:54.652" v="154" actId="27636"/>
          <ac:spMkLst>
            <pc:docMk/>
            <pc:sldMk cId="4077101666" sldId="283"/>
            <ac:spMk id="49" creationId="{521D6D6D-37AF-48F8-967D-D01060A2EE3D}"/>
          </ac:spMkLst>
        </pc:spChg>
      </pc:sldChg>
      <pc:sldMasterChg chg="modSldLayout">
        <pc:chgData name="Pablo Barrachina Pastor" userId="5332c329-994e-4d26-9a5e-957bc65cfc68" providerId="ADAL" clId="{29F6987C-3466-4AAD-8A6E-E76D36B33D98}" dt="2020-02-14T16:17:12.638" v="215"/>
        <pc:sldMasterMkLst>
          <pc:docMk/>
          <pc:sldMasterMk cId="2701062372" sldId="2147483648"/>
        </pc:sldMasterMkLst>
        <pc:sldLayoutChg chg="addSp delSp">
          <pc:chgData name="Pablo Barrachina Pastor" userId="5332c329-994e-4d26-9a5e-957bc65cfc68" providerId="ADAL" clId="{29F6987C-3466-4AAD-8A6E-E76D36B33D98}" dt="2020-02-14T16:17:12.638" v="215"/>
          <pc:sldLayoutMkLst>
            <pc:docMk/>
            <pc:sldMasterMk cId="2701062372" sldId="2147483648"/>
            <pc:sldLayoutMk cId="4035467896" sldId="2147483660"/>
          </pc:sldLayoutMkLst>
          <pc:picChg chg="del">
            <ac:chgData name="Pablo Barrachina Pastor" userId="5332c329-994e-4d26-9a5e-957bc65cfc68" providerId="ADAL" clId="{29F6987C-3466-4AAD-8A6E-E76D36B33D98}" dt="2020-02-14T16:17:12.505" v="214" actId="478"/>
            <ac:picMkLst>
              <pc:docMk/>
              <pc:sldMasterMk cId="2701062372" sldId="2147483648"/>
              <pc:sldLayoutMk cId="4035467896" sldId="2147483660"/>
              <ac:picMk id="22" creationId="{A7E3A139-4B6D-40D1-875C-E3230F6F1A10}"/>
            </ac:picMkLst>
          </pc:picChg>
          <pc:picChg chg="del">
            <ac:chgData name="Pablo Barrachina Pastor" userId="5332c329-994e-4d26-9a5e-957bc65cfc68" providerId="ADAL" clId="{29F6987C-3466-4AAD-8A6E-E76D36B33D98}" dt="2020-02-14T16:17:12.505" v="214" actId="478"/>
            <ac:picMkLst>
              <pc:docMk/>
              <pc:sldMasterMk cId="2701062372" sldId="2147483648"/>
              <pc:sldLayoutMk cId="4035467896" sldId="2147483660"/>
              <ac:picMk id="23" creationId="{4E4494E8-A4CB-4DFA-B726-D555D5A4C570}"/>
            </ac:picMkLst>
          </pc:picChg>
          <pc:picChg chg="add">
            <ac:chgData name="Pablo Barrachina Pastor" userId="5332c329-994e-4d26-9a5e-957bc65cfc68" providerId="ADAL" clId="{29F6987C-3466-4AAD-8A6E-E76D36B33D98}" dt="2020-02-14T16:17:12.638" v="215"/>
            <ac:picMkLst>
              <pc:docMk/>
              <pc:sldMasterMk cId="2701062372" sldId="2147483648"/>
              <pc:sldLayoutMk cId="4035467896" sldId="2147483660"/>
              <ac:picMk id="27" creationId="{BCA333FB-288A-469B-9805-A47E4F9B461F}"/>
            </ac:picMkLst>
          </pc:picChg>
          <pc:picChg chg="add">
            <ac:chgData name="Pablo Barrachina Pastor" userId="5332c329-994e-4d26-9a5e-957bc65cfc68" providerId="ADAL" clId="{29F6987C-3466-4AAD-8A6E-E76D36B33D98}" dt="2020-02-14T16:17:12.638" v="215"/>
            <ac:picMkLst>
              <pc:docMk/>
              <pc:sldMasterMk cId="2701062372" sldId="2147483648"/>
              <pc:sldLayoutMk cId="4035467896" sldId="2147483660"/>
              <ac:picMk id="30" creationId="{9328C4D8-9C5D-4FF3-92E5-160EC7F43B84}"/>
            </ac:picMkLst>
          </pc:picChg>
          <pc:picChg chg="add">
            <ac:chgData name="Pablo Barrachina Pastor" userId="5332c329-994e-4d26-9a5e-957bc65cfc68" providerId="ADAL" clId="{29F6987C-3466-4AAD-8A6E-E76D36B33D98}" dt="2020-02-14T16:17:12.638" v="215"/>
            <ac:picMkLst>
              <pc:docMk/>
              <pc:sldMasterMk cId="2701062372" sldId="2147483648"/>
              <pc:sldLayoutMk cId="4035467896" sldId="2147483660"/>
              <ac:picMk id="31" creationId="{528B027D-557B-4443-83FD-FF958D47787D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27" name="Picture 21">
            <a:extLst>
              <a:ext uri="{FF2B5EF4-FFF2-40B4-BE49-F238E27FC236}">
                <a16:creationId xmlns:a16="http://schemas.microsoft.com/office/drawing/2014/main" id="{BCA333FB-288A-469B-9805-A47E4F9B461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7" y="6215746"/>
            <a:ext cx="615498" cy="61549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328C4D8-9C5D-4FF3-92E5-160EC7F43B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58" y="6178079"/>
            <a:ext cx="1923426" cy="615497"/>
          </a:xfrm>
          <a:prstGeom prst="rect">
            <a:avLst/>
          </a:prstGeom>
        </p:spPr>
      </p:pic>
      <p:pic>
        <p:nvPicPr>
          <p:cNvPr id="31" name="Picture 22">
            <a:extLst>
              <a:ext uri="{FF2B5EF4-FFF2-40B4-BE49-F238E27FC236}">
                <a16:creationId xmlns:a16="http://schemas.microsoft.com/office/drawing/2014/main" id="{528B027D-557B-4443-83FD-FF958D47787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60" y="6215746"/>
            <a:ext cx="2476414" cy="5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AD2994-EEFF-4F00-B2B7-1B9BE1D2A7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La magia de </a:t>
            </a:r>
            <a:r>
              <a:rPr lang="es-ES" dirty="0" err="1"/>
              <a:t>Power</a:t>
            </a:r>
            <a:r>
              <a:rPr lang="es-ES" dirty="0"/>
              <a:t> Apps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0170613-C9FA-4993-B9D7-6EBAD38944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2328" y="5597053"/>
            <a:ext cx="4468092" cy="397947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Carlos Alberto García Marco</a:t>
            </a:r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1BB36B-2F2D-464A-AF29-0E3F224FE61E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10688782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PowerApps para </a:t>
            </a:r>
            <a:r>
              <a:rPr lang="en-US" dirty="0" err="1"/>
              <a:t>activar</a:t>
            </a:r>
            <a:r>
              <a:rPr lang="en-US" dirty="0"/>
              <a:t> las </a:t>
            </a:r>
            <a:r>
              <a:rPr lang="en-US" dirty="0" err="1"/>
              <a:t>ponencias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FE67545-FA30-4487-8B34-95DDDD5E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43" y="2052352"/>
            <a:ext cx="657778" cy="6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de power apps png">
            <a:extLst>
              <a:ext uri="{FF2B5EF4-FFF2-40B4-BE49-F238E27FC236}">
                <a16:creationId xmlns:a16="http://schemas.microsoft.com/office/drawing/2014/main" id="{425AD12D-90D3-4CB4-BF3D-A77EEFDF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1" y="1946236"/>
            <a:ext cx="1782149" cy="81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ultado de imagen de power automate png">
            <a:extLst>
              <a:ext uri="{FF2B5EF4-FFF2-40B4-BE49-F238E27FC236}">
                <a16:creationId xmlns:a16="http://schemas.microsoft.com/office/drawing/2014/main" id="{994FC7F7-FEA9-43E4-BE22-5B344B4F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25" y="3642933"/>
            <a:ext cx="949283" cy="94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798A1F-781A-46FF-9FD5-0033B1253C46}"/>
              </a:ext>
            </a:extLst>
          </p:cNvPr>
          <p:cNvSpPr txBox="1">
            <a:spLocks/>
          </p:cNvSpPr>
          <p:nvPr/>
        </p:nvSpPr>
        <p:spPr>
          <a:xfrm>
            <a:off x="3158991" y="1946236"/>
            <a:ext cx="4937260" cy="451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Obtener</a:t>
            </a:r>
            <a:r>
              <a:rPr lang="en-US" sz="1800" dirty="0"/>
              <a:t> </a:t>
            </a:r>
            <a:r>
              <a:rPr lang="en-US" sz="1800" dirty="0" err="1"/>
              <a:t>ponencias</a:t>
            </a:r>
            <a:r>
              <a:rPr lang="en-US" sz="1800" dirty="0"/>
              <a:t> y sus </a:t>
            </a:r>
            <a:r>
              <a:rPr lang="en-US" sz="1800" dirty="0" err="1"/>
              <a:t>estados</a:t>
            </a:r>
            <a:endParaRPr lang="en-US" sz="2400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B4F97D88-5B2E-4686-B821-CDEA989A7182}"/>
              </a:ext>
            </a:extLst>
          </p:cNvPr>
          <p:cNvCxnSpPr>
            <a:cxnSpLocks/>
          </p:cNvCxnSpPr>
          <p:nvPr/>
        </p:nvCxnSpPr>
        <p:spPr>
          <a:xfrm>
            <a:off x="3158991" y="2375488"/>
            <a:ext cx="5220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FED6C8C-02E8-4DE4-8DF9-05DEA838202A}"/>
              </a:ext>
            </a:extLst>
          </p:cNvPr>
          <p:cNvCxnSpPr>
            <a:cxnSpLocks/>
          </p:cNvCxnSpPr>
          <p:nvPr/>
        </p:nvCxnSpPr>
        <p:spPr>
          <a:xfrm flipH="1">
            <a:off x="6570641" y="2710130"/>
            <a:ext cx="1791963" cy="118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501D1DD-5E3F-4F16-BB75-24D28B7664B0}"/>
              </a:ext>
            </a:extLst>
          </p:cNvPr>
          <p:cNvSpPr txBox="1">
            <a:spLocks/>
          </p:cNvSpPr>
          <p:nvPr/>
        </p:nvSpPr>
        <p:spPr>
          <a:xfrm>
            <a:off x="7615495" y="3283187"/>
            <a:ext cx="3392783" cy="451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Activar</a:t>
            </a:r>
            <a:r>
              <a:rPr lang="en-US" sz="1800" dirty="0"/>
              <a:t>/</a:t>
            </a:r>
            <a:r>
              <a:rPr lang="en-US" sz="1800" dirty="0" err="1"/>
              <a:t>Desactivar</a:t>
            </a:r>
            <a:r>
              <a:rPr lang="en-US" sz="1800" dirty="0"/>
              <a:t> </a:t>
            </a:r>
            <a:r>
              <a:rPr lang="en-US" sz="1800" dirty="0" err="1"/>
              <a:t>ponencias</a:t>
            </a:r>
            <a:endParaRPr lang="en-US" sz="2400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AF018BB-74B5-4A8F-B756-E877FA856DA0}"/>
              </a:ext>
            </a:extLst>
          </p:cNvPr>
          <p:cNvCxnSpPr>
            <a:cxnSpLocks/>
          </p:cNvCxnSpPr>
          <p:nvPr/>
        </p:nvCxnSpPr>
        <p:spPr>
          <a:xfrm flipH="1" flipV="1">
            <a:off x="3182129" y="2693074"/>
            <a:ext cx="1791963" cy="118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F4CF87-75CD-48C9-B11F-3DE381C07649}"/>
              </a:ext>
            </a:extLst>
          </p:cNvPr>
          <p:cNvSpPr txBox="1">
            <a:spLocks/>
          </p:cNvSpPr>
          <p:nvPr/>
        </p:nvSpPr>
        <p:spPr>
          <a:xfrm>
            <a:off x="687463" y="3316438"/>
            <a:ext cx="3392783" cy="451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Actualizar</a:t>
            </a:r>
            <a:r>
              <a:rPr lang="en-US" sz="1800" dirty="0"/>
              <a:t> </a:t>
            </a:r>
            <a:r>
              <a:rPr lang="en-US" sz="1800" dirty="0" err="1"/>
              <a:t>estado</a:t>
            </a:r>
            <a:r>
              <a:rPr lang="en-US" sz="1800" dirty="0"/>
              <a:t> </a:t>
            </a:r>
            <a:r>
              <a:rPr lang="en-US" sz="1800" dirty="0" err="1"/>
              <a:t>ponencias</a:t>
            </a:r>
            <a:endParaRPr lang="en-US" sz="24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94DA732-B878-4469-854A-34DA8C2EC84F}"/>
              </a:ext>
            </a:extLst>
          </p:cNvPr>
          <p:cNvSpPr txBox="1">
            <a:spLocks/>
          </p:cNvSpPr>
          <p:nvPr/>
        </p:nvSpPr>
        <p:spPr>
          <a:xfrm>
            <a:off x="4933285" y="4555693"/>
            <a:ext cx="1637356" cy="451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Flujos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766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E86923C-7A04-4A9A-A888-F051FDC0388F}"/>
              </a:ext>
            </a:extLst>
          </p:cNvPr>
          <p:cNvCxnSpPr/>
          <p:nvPr/>
        </p:nvCxnSpPr>
        <p:spPr>
          <a:xfrm>
            <a:off x="4862715" y="3128741"/>
            <a:ext cx="2096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5FF370F-72E4-4408-B459-B83F483DDA3A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10688782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PowerApps para </a:t>
            </a:r>
            <a:r>
              <a:rPr lang="en-US" dirty="0" err="1"/>
              <a:t>activar</a:t>
            </a:r>
            <a:r>
              <a:rPr lang="en-US" dirty="0"/>
              <a:t> las </a:t>
            </a:r>
            <a:r>
              <a:rPr lang="en-US" dirty="0" err="1"/>
              <a:t>ponencias</a:t>
            </a:r>
            <a:endParaRPr lang="en-US" dirty="0"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2E1A684-A600-4B40-86C6-DF5BA36BA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4" y="1545947"/>
            <a:ext cx="2289796" cy="4070749"/>
          </a:xfrm>
          <a:prstGeom prst="rect">
            <a:avLst/>
          </a:prstGeom>
        </p:spPr>
      </p:pic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528D31B-6340-42D6-9C5A-80D01871B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314" y="1543933"/>
            <a:ext cx="2289797" cy="407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4841-87D4-44CC-8625-00861277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OnSelect</a:t>
            </a:r>
            <a:r>
              <a:rPr lang="en-US" dirty="0"/>
              <a:t> </a:t>
            </a:r>
            <a:r>
              <a:rPr lang="en-US" dirty="0" err="1"/>
              <a:t>Activar</a:t>
            </a:r>
            <a:r>
              <a:rPr lang="en-US" dirty="0"/>
              <a:t>/</a:t>
            </a:r>
            <a:r>
              <a:rPr lang="en-US" dirty="0" err="1"/>
              <a:t>Desactivar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76C83E-EAA4-4CDC-9720-BF57FC43B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2521" y="1728973"/>
            <a:ext cx="7166957" cy="4555449"/>
          </a:xfrm>
        </p:spPr>
        <p:txBody>
          <a:bodyPr>
            <a:norm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Button1</a:t>
            </a:r>
            <a:r>
              <a:rPr lang="en-US" sz="2400" dirty="0"/>
              <a:t>.DisplayMode.Disabled;;</a:t>
            </a:r>
          </a:p>
          <a:p>
            <a:r>
              <a:rPr lang="en-US" sz="2400" dirty="0">
                <a:solidFill>
                  <a:srgbClr val="00B0F0"/>
                </a:solidFill>
              </a:rPr>
              <a:t>If</a:t>
            </a:r>
            <a:r>
              <a:rPr lang="en-US" sz="2400" dirty="0"/>
              <a:t>(</a:t>
            </a:r>
          </a:p>
          <a:p>
            <a:r>
              <a:rPr lang="en-US" sz="2400" dirty="0"/>
              <a:t>    </a:t>
            </a:r>
            <a:r>
              <a:rPr lang="en-US" sz="2400" dirty="0" err="1">
                <a:solidFill>
                  <a:srgbClr val="00B0F0"/>
                </a:solidFill>
              </a:rPr>
              <a:t>Seleccionado</a:t>
            </a:r>
            <a:r>
              <a:rPr lang="en-US" sz="2400" dirty="0" err="1"/>
              <a:t>.Activa</a:t>
            </a:r>
            <a:r>
              <a:rPr lang="en-US" sz="2400" dirty="0"/>
              <a:t>; 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UpdateFalseSQL.Run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F0"/>
                </a:solidFill>
              </a:rPr>
              <a:t>Seleccionado</a:t>
            </a:r>
            <a:r>
              <a:rPr lang="en-US" sz="2400" dirty="0"/>
              <a:t>.ID);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UpdateTrueSQL.Run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F0"/>
                </a:solidFill>
              </a:rPr>
              <a:t>Seleccionado</a:t>
            </a:r>
            <a:r>
              <a:rPr lang="en-US" sz="2400" dirty="0"/>
              <a:t>.ID)</a:t>
            </a:r>
          </a:p>
          <a:p>
            <a:r>
              <a:rPr lang="en-US" sz="2400" dirty="0"/>
              <a:t>);;</a:t>
            </a:r>
          </a:p>
          <a:p>
            <a:r>
              <a:rPr lang="en-US" sz="2400">
                <a:solidFill>
                  <a:srgbClr val="00B0F0"/>
                </a:solidFill>
              </a:rPr>
              <a:t>Refresh</a:t>
            </a:r>
            <a:r>
              <a:rPr lang="en-US" sz="2400" dirty="0">
                <a:solidFill>
                  <a:srgbClr val="00B050"/>
                </a:solidFill>
              </a:rPr>
              <a:t>('[</a:t>
            </a:r>
            <a:r>
              <a:rPr lang="en-US" sz="2400" dirty="0" err="1">
                <a:solidFill>
                  <a:srgbClr val="00B050"/>
                </a:solidFill>
              </a:rPr>
              <a:t>dbo</a:t>
            </a:r>
            <a:r>
              <a:rPr lang="en-US" sz="2400" dirty="0">
                <a:solidFill>
                  <a:srgbClr val="00B050"/>
                </a:solidFill>
              </a:rPr>
              <a:t>].[</a:t>
            </a:r>
            <a:r>
              <a:rPr lang="en-US" sz="2400" dirty="0" err="1">
                <a:solidFill>
                  <a:srgbClr val="00B050"/>
                </a:solidFill>
              </a:rPr>
              <a:t>Sesion_activa</a:t>
            </a:r>
            <a:r>
              <a:rPr lang="en-US" sz="2400" dirty="0">
                <a:solidFill>
                  <a:srgbClr val="00B050"/>
                </a:solidFill>
              </a:rPr>
              <a:t>]’</a:t>
            </a:r>
            <a:r>
              <a:rPr lang="en-US" sz="2400" dirty="0"/>
              <a:t>);;</a:t>
            </a:r>
          </a:p>
          <a:p>
            <a:r>
              <a:rPr lang="en-US" sz="2400" dirty="0">
                <a:solidFill>
                  <a:srgbClr val="00B0F0"/>
                </a:solidFill>
              </a:rPr>
              <a:t>Navigate</a:t>
            </a:r>
            <a:r>
              <a:rPr lang="en-US" sz="2400" dirty="0"/>
              <a:t>(</a:t>
            </a:r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Main</a:t>
            </a:r>
            <a:r>
              <a:rPr lang="en-US" sz="2400" dirty="0"/>
              <a:t>; </a:t>
            </a:r>
            <a:r>
              <a:rPr lang="en-US" sz="2400" dirty="0" err="1"/>
              <a:t>ScreenTransition.None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0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Microsoft Power Automate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7074F4-4024-4705-9DDD-D47C8813666B}"/>
              </a:ext>
            </a:extLst>
          </p:cNvPr>
          <p:cNvSpPr/>
          <p:nvPr/>
        </p:nvSpPr>
        <p:spPr>
          <a:xfrm>
            <a:off x="838200" y="3490345"/>
            <a:ext cx="5276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https://docs.microsoft.com/es-es/power-automate/</a:t>
            </a:r>
          </a:p>
        </p:txBody>
      </p:sp>
    </p:spTree>
    <p:extLst>
      <p:ext uri="{BB962C8B-B14F-4D97-AF65-F5344CB8AC3E}">
        <p14:creationId xmlns:p14="http://schemas.microsoft.com/office/powerpoint/2010/main" val="335511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1BB36B-2F2D-464A-AF29-0E3F224FE61E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9F6D05-6191-40CF-951D-8AF5D276BFBB}"/>
              </a:ext>
            </a:extLst>
          </p:cNvPr>
          <p:cNvSpPr txBox="1">
            <a:spLocks/>
          </p:cNvSpPr>
          <p:nvPr/>
        </p:nvSpPr>
        <p:spPr>
          <a:xfrm>
            <a:off x="990600" y="1612900"/>
            <a:ext cx="10515600" cy="284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flujos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Automatización</a:t>
            </a:r>
            <a:r>
              <a:rPr lang="en-US" dirty="0"/>
              <a:t> de </a:t>
            </a:r>
            <a:r>
              <a:rPr lang="en-US" dirty="0" err="1"/>
              <a:t>acciones</a:t>
            </a:r>
            <a:r>
              <a:rPr lang="en-US" dirty="0"/>
              <a:t>.</a:t>
            </a:r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flujo</a:t>
            </a:r>
            <a:r>
              <a:rPr lang="en-US" dirty="0"/>
              <a:t> se </a:t>
            </a:r>
            <a:r>
              <a:rPr lang="en-US" dirty="0" err="1"/>
              <a:t>compone</a:t>
            </a:r>
            <a:r>
              <a:rPr lang="en-US" dirty="0"/>
              <a:t> de: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desencadenador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Una o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3074" name="Picture 2" descr="Diseñe lógica para sus aplicaciones de Power&amp;nbsp;Apps">
            <a:extLst>
              <a:ext uri="{FF2B5EF4-FFF2-40B4-BE49-F238E27FC236}">
                <a16:creationId xmlns:a16="http://schemas.microsoft.com/office/drawing/2014/main" id="{1426EE71-BA41-4B87-9F5E-6D4C9EA5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53" y="1945178"/>
            <a:ext cx="5522709" cy="383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586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1BB36B-2F2D-464A-AF29-0E3F224FE61E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Flujos</a:t>
            </a:r>
            <a:r>
              <a:rPr lang="en-US" dirty="0"/>
              <a:t> </a:t>
            </a:r>
            <a:r>
              <a:rPr lang="en-US" dirty="0" err="1"/>
              <a:t>empleados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84AC05-63CB-4E64-9003-FE1EDC9D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20" y="1857322"/>
            <a:ext cx="10032959" cy="32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3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1BB36B-2F2D-464A-AF29-0E3F224FE61E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Encuesta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C11EBF-3A7B-4232-B3DC-90DD1899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567" y="1309458"/>
            <a:ext cx="4276865" cy="42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0B0FF94-71BE-4659-9E51-24911510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43" y="165263"/>
            <a:ext cx="9578514" cy="547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40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1BB36B-2F2D-464A-AF29-0E3F224FE61E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Activar/Desactivar sesiones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305CFE-938D-41EE-9C0B-41AAE8F4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2913"/>
            <a:ext cx="5295261" cy="41772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ACE480-A01A-4A6C-AD04-B3E71D64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9" y="1482913"/>
            <a:ext cx="5286595" cy="417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6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magia</a:t>
            </a:r>
            <a:r>
              <a:rPr lang="en-CA" dirty="0"/>
              <a:t> de PowerApps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Carlos Alberto García Marco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179A44-1C6F-44B9-B66C-8518C237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34" y="5272068"/>
            <a:ext cx="21431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84" y="581891"/>
            <a:ext cx="3481370" cy="233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Evaluación</a:t>
            </a:r>
            <a:r>
              <a:rPr lang="en-US" sz="4800" dirty="0"/>
              <a:t> de las </a:t>
            </a:r>
            <a:r>
              <a:rPr lang="en-US" sz="4800" dirty="0" err="1"/>
              <a:t>sesiones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799684" y="3350031"/>
            <a:ext cx="4967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https://bit.ly/2tYGkpq</a:t>
            </a:r>
          </a:p>
        </p:txBody>
      </p:sp>
      <p:pic>
        <p:nvPicPr>
          <p:cNvPr id="6" name="Imagen 5" descr="Imagen que contiene juego, interior, negro, pieza&#10;&#10;Descripción generada automáticamente">
            <a:extLst>
              <a:ext uri="{FF2B5EF4-FFF2-40B4-BE49-F238E27FC236}">
                <a16:creationId xmlns:a16="http://schemas.microsoft.com/office/drawing/2014/main" id="{5DAE113B-2777-474C-AB81-E189C5BA9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1" y="581891"/>
            <a:ext cx="4281055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</a:t>
            </a:r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7074F4-4024-4705-9DDD-D47C8813666B}"/>
              </a:ext>
            </a:extLst>
          </p:cNvPr>
          <p:cNvSpPr/>
          <p:nvPr/>
        </p:nvSpPr>
        <p:spPr>
          <a:xfrm>
            <a:off x="838200" y="3490345"/>
            <a:ext cx="4513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https://docs.microsoft.com/es-es/power-bi/</a:t>
            </a:r>
          </a:p>
        </p:txBody>
      </p:sp>
    </p:spTree>
    <p:extLst>
      <p:ext uri="{BB962C8B-B14F-4D97-AF65-F5344CB8AC3E}">
        <p14:creationId xmlns:p14="http://schemas.microsoft.com/office/powerpoint/2010/main" val="269709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6410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Preguntas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Gracias por </a:t>
            </a:r>
            <a:r>
              <a:rPr lang="en-US" dirty="0" err="1">
                <a:solidFill>
                  <a:srgbClr val="732773"/>
                </a:solidFill>
              </a:rPr>
              <a:t>su</a:t>
            </a:r>
            <a:r>
              <a:rPr lang="en-US" dirty="0">
                <a:solidFill>
                  <a:srgbClr val="732773"/>
                </a:solidFill>
              </a:rPr>
              <a:t> </a:t>
            </a:r>
            <a:r>
              <a:rPr lang="en-US" dirty="0" err="1">
                <a:solidFill>
                  <a:srgbClr val="732773"/>
                </a:solidFill>
              </a:rPr>
              <a:t>atención</a:t>
            </a:r>
            <a:endParaRPr lang="en-US" dirty="0">
              <a:solidFill>
                <a:srgbClr val="732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Hombre sonriendo posando para la cámara con una remera blanca y negra&#10;&#10;Descripción generada automáticamente">
            <a:extLst>
              <a:ext uri="{FF2B5EF4-FFF2-40B4-BE49-F238E27FC236}">
                <a16:creationId xmlns:a16="http://schemas.microsoft.com/office/drawing/2014/main" id="{06F15167-B6DC-4FEA-84B3-C7446F3A7D9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b="2185"/>
          <a:stretch>
            <a:fillRect/>
          </a:stretch>
        </p:blipFill>
        <p:spPr>
          <a:xfrm>
            <a:off x="7372979" y="773959"/>
            <a:ext cx="4101609" cy="52283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1" y="1204118"/>
            <a:ext cx="6491777" cy="1884363"/>
          </a:xfrm>
        </p:spPr>
        <p:txBody>
          <a:bodyPr/>
          <a:lstStyle/>
          <a:p>
            <a:r>
              <a:rPr lang="en-US" sz="5400" dirty="0"/>
              <a:t>Carlos A. García</a:t>
            </a:r>
            <a:br>
              <a:rPr lang="en-US" sz="5400" dirty="0"/>
            </a:br>
            <a:r>
              <a:rPr lang="en-US" sz="2400" dirty="0">
                <a:latin typeface="+mn-lt"/>
                <a:ea typeface="+mn-ea"/>
                <a:cs typeface="+mn-cs"/>
              </a:rPr>
              <a:t>#PowerApps #</a:t>
            </a:r>
            <a:r>
              <a:rPr lang="en-US" sz="2400" dirty="0" err="1">
                <a:latin typeface="+mn-lt"/>
                <a:ea typeface="+mn-ea"/>
                <a:cs typeface="+mn-cs"/>
              </a:rPr>
              <a:t>DataGeeks</a:t>
            </a: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659" y="2731245"/>
            <a:ext cx="6491777" cy="36782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Humanst521 Lt BT" panose="020B0402020204020304" pitchFamily="34" charset="0"/>
              </a:rPr>
              <a:t>Consultor y </a:t>
            </a:r>
            <a:r>
              <a:rPr lang="en-US" dirty="0" err="1">
                <a:latin typeface="Humanst521 Lt BT" panose="020B0402020204020304" pitchFamily="34" charset="0"/>
              </a:rPr>
              <a:t>analista</a:t>
            </a:r>
            <a:r>
              <a:rPr lang="en-US" dirty="0">
                <a:latin typeface="Humanst521 Lt BT" panose="020B0402020204020304" pitchFamily="34" charset="0"/>
              </a:rPr>
              <a:t> de </a:t>
            </a:r>
            <a:r>
              <a:rPr lang="en-US" dirty="0" err="1">
                <a:latin typeface="Humanst521 Lt BT" panose="020B0402020204020304" pitchFamily="34" charset="0"/>
              </a:rPr>
              <a:t>Datos</a:t>
            </a:r>
            <a:endParaRPr lang="en-US" dirty="0">
              <a:latin typeface="Humanst521 Lt BT" panose="020B0402020204020304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NeoSans" panose="02000506020000020004" pitchFamily="50" charset="0"/>
              </a:rPr>
              <a:t>sumamoOs BI &amp; Digital Channels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 /in/</a:t>
            </a:r>
            <a:r>
              <a:rPr lang="es-ES" dirty="0" err="1"/>
              <a:t>carlosalbertogarciamarco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/>
              <a:t>	 carlos.garcia@sumamoos.com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n-US" dirty="0"/>
              <a:t>       @</a:t>
            </a:r>
            <a:r>
              <a:rPr lang="en-US" dirty="0" err="1"/>
              <a:t>sumamoos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8" name="Picture 4" descr="Resultado de imagen de linkedin png">
            <a:extLst>
              <a:ext uri="{FF2B5EF4-FFF2-40B4-BE49-F238E27FC236}">
                <a16:creationId xmlns:a16="http://schemas.microsoft.com/office/drawing/2014/main" id="{39F4B322-EC45-485D-8BFA-73291279D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14" y="4281975"/>
            <a:ext cx="445958" cy="4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A7C031B-A6AA-4701-AAFC-146C9FC06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5" y="4990810"/>
            <a:ext cx="599696" cy="599696"/>
          </a:xfrm>
          <a:prstGeom prst="rect">
            <a:avLst/>
          </a:prstGeom>
        </p:spPr>
      </p:pic>
      <p:pic>
        <p:nvPicPr>
          <p:cNvPr id="7" name="Imagen 6" descr="Imagen que contiene hacha, herramienta&#10;&#10;Descripción generada automáticamente">
            <a:extLst>
              <a:ext uri="{FF2B5EF4-FFF2-40B4-BE49-F238E27FC236}">
                <a16:creationId xmlns:a16="http://schemas.microsoft.com/office/drawing/2014/main" id="{17958D6B-F10B-4394-9A53-D0A5217ED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58" y="5915246"/>
            <a:ext cx="55307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88418" cy="1030042"/>
          </a:xfrm>
        </p:spPr>
        <p:txBody>
          <a:bodyPr>
            <a:normAutofit/>
          </a:bodyPr>
          <a:lstStyle/>
          <a:p>
            <a:r>
              <a:rPr lang="en-US" dirty="0" err="1"/>
              <a:t>Valoraciones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Apps</a:t>
            </a:r>
          </a:p>
          <a:p>
            <a:r>
              <a:rPr lang="en-US" dirty="0"/>
              <a:t>Power Automate</a:t>
            </a:r>
          </a:p>
          <a:p>
            <a:r>
              <a:rPr lang="en-US" dirty="0"/>
              <a:t>Microsoft Forms</a:t>
            </a:r>
          </a:p>
          <a:p>
            <a:r>
              <a:rPr lang="en-US" dirty="0"/>
              <a:t>SQL Server</a:t>
            </a:r>
          </a:p>
          <a:p>
            <a:r>
              <a:rPr lang="en-US" dirty="0"/>
              <a:t>Power BI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137C68-F220-412E-BDBA-69A2B6E50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2928620"/>
          </a:xfrm>
        </p:spPr>
        <p:txBody>
          <a:bodyPr/>
          <a:lstStyle/>
          <a:p>
            <a:r>
              <a:rPr lang="es-ES" dirty="0"/>
              <a:t>Ejemplo de una aplicación en PowerApps.</a:t>
            </a:r>
          </a:p>
          <a:p>
            <a:r>
              <a:rPr lang="es-ES" dirty="0"/>
              <a:t>Ejemplo de flujos en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Automate</a:t>
            </a:r>
            <a:r>
              <a:rPr lang="es-ES" dirty="0"/>
              <a:t>.</a:t>
            </a:r>
          </a:p>
          <a:p>
            <a:r>
              <a:rPr lang="es-ES" dirty="0"/>
              <a:t>Calificación de la sesión mediante Microsoft </a:t>
            </a:r>
            <a:r>
              <a:rPr lang="es-ES" dirty="0" err="1"/>
              <a:t>Forms</a:t>
            </a:r>
            <a:r>
              <a:rPr lang="es-ES" dirty="0"/>
              <a:t>.</a:t>
            </a:r>
          </a:p>
          <a:p>
            <a:r>
              <a:rPr lang="es-ES" dirty="0"/>
              <a:t>Observación de los resultados en </a:t>
            </a:r>
            <a:r>
              <a:rPr lang="es-ES" dirty="0" err="1"/>
              <a:t>PowerBI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Contexto</a:t>
            </a:r>
            <a:r>
              <a:rPr lang="en-US" dirty="0"/>
              <a:t> de </a:t>
            </a:r>
            <a:r>
              <a:rPr lang="en-US" dirty="0" err="1"/>
              <a:t>aplicación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2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D2773DE-8C7A-448D-BF37-239CC18B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401" y="1027966"/>
            <a:ext cx="657778" cy="6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microsoft forms png">
            <a:extLst>
              <a:ext uri="{FF2B5EF4-FFF2-40B4-BE49-F238E27FC236}">
                <a16:creationId xmlns:a16="http://schemas.microsoft.com/office/drawing/2014/main" id="{0F26AE22-7CAA-4682-A5B6-76BABC17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012" y="1022360"/>
            <a:ext cx="663384" cy="6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users png">
            <a:extLst>
              <a:ext uri="{FF2B5EF4-FFF2-40B4-BE49-F238E27FC236}">
                <a16:creationId xmlns:a16="http://schemas.microsoft.com/office/drawing/2014/main" id="{404C220E-C081-412C-8BE9-2654F719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03" y="1100364"/>
            <a:ext cx="530924" cy="53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n de power apps png">
            <a:extLst>
              <a:ext uri="{FF2B5EF4-FFF2-40B4-BE49-F238E27FC236}">
                <a16:creationId xmlns:a16="http://schemas.microsoft.com/office/drawing/2014/main" id="{3DCE16E3-C1F7-4A06-8A21-D45AA6EC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111" y="3848593"/>
            <a:ext cx="1782149" cy="81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de power automate png">
            <a:extLst>
              <a:ext uri="{FF2B5EF4-FFF2-40B4-BE49-F238E27FC236}">
                <a16:creationId xmlns:a16="http://schemas.microsoft.com/office/drawing/2014/main" id="{A018E1C5-2ADE-4ABA-B5BB-656C5E9A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925" y="884901"/>
            <a:ext cx="949283" cy="94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FE3104-5E3E-494C-A4BA-D57A4B704783}"/>
              </a:ext>
            </a:extLst>
          </p:cNvPr>
          <p:cNvSpPr txBox="1">
            <a:spLocks/>
          </p:cNvSpPr>
          <p:nvPr/>
        </p:nvSpPr>
        <p:spPr>
          <a:xfrm>
            <a:off x="2135874" y="1022360"/>
            <a:ext cx="838200" cy="4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Votos</a:t>
            </a:r>
            <a:endParaRPr lang="en-US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033190DE-FDB0-4D6D-BA6F-610CCADC4F36}"/>
              </a:ext>
            </a:extLst>
          </p:cNvPr>
          <p:cNvCxnSpPr>
            <a:cxnSpLocks/>
          </p:cNvCxnSpPr>
          <p:nvPr/>
        </p:nvCxnSpPr>
        <p:spPr>
          <a:xfrm>
            <a:off x="1959229" y="1359543"/>
            <a:ext cx="111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EFAE1CF-A54C-4BB1-A38E-D6B0F08FB681}"/>
              </a:ext>
            </a:extLst>
          </p:cNvPr>
          <p:cNvSpPr txBox="1">
            <a:spLocks/>
          </p:cNvSpPr>
          <p:nvPr/>
        </p:nvSpPr>
        <p:spPr>
          <a:xfrm>
            <a:off x="4312325" y="1022360"/>
            <a:ext cx="1116480" cy="4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Trigger</a:t>
            </a:r>
            <a:endParaRPr lang="en-US" sz="24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A165901-66DB-4114-969E-25899ACF4026}"/>
              </a:ext>
            </a:extLst>
          </p:cNvPr>
          <p:cNvCxnSpPr>
            <a:cxnSpLocks/>
          </p:cNvCxnSpPr>
          <p:nvPr/>
        </p:nvCxnSpPr>
        <p:spPr>
          <a:xfrm>
            <a:off x="4211498" y="1359543"/>
            <a:ext cx="111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961858C-D0A5-4C10-88C8-AFF4868A3AC7}"/>
              </a:ext>
            </a:extLst>
          </p:cNvPr>
          <p:cNvCxnSpPr>
            <a:cxnSpLocks/>
          </p:cNvCxnSpPr>
          <p:nvPr/>
        </p:nvCxnSpPr>
        <p:spPr>
          <a:xfrm>
            <a:off x="6489469" y="1359543"/>
            <a:ext cx="111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0" descr="Resultado de imagen de power automate png">
            <a:extLst>
              <a:ext uri="{FF2B5EF4-FFF2-40B4-BE49-F238E27FC236}">
                <a16:creationId xmlns:a16="http://schemas.microsoft.com/office/drawing/2014/main" id="{0E14C1DF-CEE9-4A3C-9D6A-A68AE283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465" y="2421279"/>
            <a:ext cx="949283" cy="94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8421AB0-F54E-47F4-A7D1-B33755CCBFE7}"/>
              </a:ext>
            </a:extLst>
          </p:cNvPr>
          <p:cNvSpPr txBox="1">
            <a:spLocks/>
          </p:cNvSpPr>
          <p:nvPr/>
        </p:nvSpPr>
        <p:spPr>
          <a:xfrm>
            <a:off x="6445104" y="1022360"/>
            <a:ext cx="1255583" cy="4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Inserción</a:t>
            </a:r>
            <a:endParaRPr lang="en-US" sz="2400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F1AD9AE-5933-49FE-936B-E2E1B6F70A49}"/>
              </a:ext>
            </a:extLst>
          </p:cNvPr>
          <p:cNvCxnSpPr>
            <a:cxnSpLocks/>
          </p:cNvCxnSpPr>
          <p:nvPr/>
        </p:nvCxnSpPr>
        <p:spPr>
          <a:xfrm>
            <a:off x="8867793" y="1359543"/>
            <a:ext cx="111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D10936E-B611-4014-BDC1-EF089C78BF44}"/>
              </a:ext>
            </a:extLst>
          </p:cNvPr>
          <p:cNvSpPr txBox="1">
            <a:spLocks/>
          </p:cNvSpPr>
          <p:nvPr/>
        </p:nvSpPr>
        <p:spPr>
          <a:xfrm>
            <a:off x="8861527" y="1022360"/>
            <a:ext cx="1255583" cy="4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Análisis</a:t>
            </a:r>
            <a:endParaRPr lang="en-US" sz="2400" dirty="0"/>
          </a:p>
        </p:txBody>
      </p:sp>
      <p:pic>
        <p:nvPicPr>
          <p:cNvPr id="2060" name="Picture 12" descr="Resultado de imagen de power bi png">
            <a:extLst>
              <a:ext uri="{FF2B5EF4-FFF2-40B4-BE49-F238E27FC236}">
                <a16:creationId xmlns:a16="http://schemas.microsoft.com/office/drawing/2014/main" id="{B4EF9A82-F448-490C-B388-AD8262F61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59" y="985653"/>
            <a:ext cx="633021" cy="63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2944C78B-57AC-48EF-8A2E-663CD2BBFD6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33577" y="3428735"/>
            <a:ext cx="603657" cy="2360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E79E4013-58F9-4B1E-A9DB-DE2805D5EF7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52763" y="3428735"/>
            <a:ext cx="603657" cy="2360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2DB3BD5D-EAE8-4A53-A425-80E105095646}"/>
              </a:ext>
            </a:extLst>
          </p:cNvPr>
          <p:cNvCxnSpPr>
            <a:cxnSpLocks/>
          </p:cNvCxnSpPr>
          <p:nvPr/>
        </p:nvCxnSpPr>
        <p:spPr>
          <a:xfrm flipV="1">
            <a:off x="8206311" y="1721963"/>
            <a:ext cx="0" cy="83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9D385A2-FFC0-4EF5-A9D2-AA46B9920E93}"/>
              </a:ext>
            </a:extLst>
          </p:cNvPr>
          <p:cNvSpPr txBox="1">
            <a:spLocks/>
          </p:cNvSpPr>
          <p:nvPr/>
        </p:nvSpPr>
        <p:spPr>
          <a:xfrm>
            <a:off x="8556285" y="3331965"/>
            <a:ext cx="1255582" cy="887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Desactivar</a:t>
            </a:r>
            <a:r>
              <a:rPr lang="en-US" sz="1800" dirty="0"/>
              <a:t> </a:t>
            </a:r>
            <a:r>
              <a:rPr lang="en-US" sz="1800" dirty="0" err="1"/>
              <a:t>sesión</a:t>
            </a:r>
            <a:endParaRPr lang="en-US" sz="2400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7FF7B17-4EA0-4A77-99A3-C6CA2BAEA5B2}"/>
              </a:ext>
            </a:extLst>
          </p:cNvPr>
          <p:cNvSpPr txBox="1">
            <a:spLocks/>
          </p:cNvSpPr>
          <p:nvPr/>
        </p:nvSpPr>
        <p:spPr>
          <a:xfrm>
            <a:off x="6918926" y="3336509"/>
            <a:ext cx="1116480" cy="887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Activar</a:t>
            </a:r>
            <a:r>
              <a:rPr lang="en-US" sz="1800" dirty="0"/>
              <a:t> </a:t>
            </a:r>
            <a:r>
              <a:rPr lang="en-US" sz="1800" dirty="0" err="1"/>
              <a:t>sesión</a:t>
            </a:r>
            <a:endParaRPr lang="en-US" sz="2400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21D6D6D-37AF-48F8-967D-D01060A2EE3D}"/>
              </a:ext>
            </a:extLst>
          </p:cNvPr>
          <p:cNvSpPr txBox="1">
            <a:spLocks/>
          </p:cNvSpPr>
          <p:nvPr/>
        </p:nvSpPr>
        <p:spPr>
          <a:xfrm>
            <a:off x="929182" y="1731277"/>
            <a:ext cx="1255583" cy="409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Asistentes</a:t>
            </a:r>
            <a:endParaRPr lang="en-US" b="1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72D3E82-6793-4236-AC99-D37F8BE4BD52}"/>
              </a:ext>
            </a:extLst>
          </p:cNvPr>
          <p:cNvSpPr txBox="1">
            <a:spLocks/>
          </p:cNvSpPr>
          <p:nvPr/>
        </p:nvSpPr>
        <p:spPr>
          <a:xfrm>
            <a:off x="7654817" y="4668382"/>
            <a:ext cx="1363489" cy="4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Ponencias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710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PowerApps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7074F4-4024-4705-9DDD-D47C8813666B}"/>
              </a:ext>
            </a:extLst>
          </p:cNvPr>
          <p:cNvSpPr/>
          <p:nvPr/>
        </p:nvSpPr>
        <p:spPr>
          <a:xfrm>
            <a:off x="838200" y="3490345"/>
            <a:ext cx="4713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https://docs.microsoft.com/es-es/powerapps/</a:t>
            </a:r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1BB36B-2F2D-464A-AF29-0E3F224FE61E}"/>
              </a:ext>
            </a:extLst>
          </p:cNvPr>
          <p:cNvSpPr txBox="1">
            <a:spLocks/>
          </p:cNvSpPr>
          <p:nvPr/>
        </p:nvSpPr>
        <p:spPr>
          <a:xfrm>
            <a:off x="990600" y="5175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9F6D05-6191-40CF-951D-8AF5D276BFBB}"/>
              </a:ext>
            </a:extLst>
          </p:cNvPr>
          <p:cNvSpPr txBox="1">
            <a:spLocks/>
          </p:cNvSpPr>
          <p:nvPr/>
        </p:nvSpPr>
        <p:spPr>
          <a:xfrm>
            <a:off x="990600" y="1612900"/>
            <a:ext cx="10515600" cy="284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Desarrollo de </a:t>
            </a:r>
            <a:r>
              <a:rPr lang="en-US" dirty="0" err="1"/>
              <a:t>aplicaciones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carácter</a:t>
            </a:r>
            <a:r>
              <a:rPr lang="en-US" dirty="0"/>
              <a:t> </a:t>
            </a:r>
            <a:r>
              <a:rPr lang="en-US" dirty="0" err="1"/>
              <a:t>empresarial</a:t>
            </a:r>
            <a:r>
              <a:rPr lang="en-US" dirty="0"/>
              <a:t> e </a:t>
            </a:r>
            <a:r>
              <a:rPr lang="en-US" dirty="0" err="1"/>
              <a:t>intuitivo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Sin </a:t>
            </a:r>
            <a:r>
              <a:rPr lang="en-US" dirty="0" err="1"/>
              <a:t>necesidad</a:t>
            </a:r>
            <a:r>
              <a:rPr lang="en-US" dirty="0"/>
              <a:t> de </a:t>
            </a:r>
            <a:r>
              <a:rPr lang="en-US" dirty="0" err="1"/>
              <a:t>escribir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*.</a:t>
            </a:r>
          </a:p>
          <a:p>
            <a:r>
              <a:rPr lang="en-US" dirty="0" err="1"/>
              <a:t>Automatización</a:t>
            </a:r>
            <a:r>
              <a:rPr lang="en-US" dirty="0"/>
              <a:t> de </a:t>
            </a:r>
            <a:r>
              <a:rPr lang="en-US" dirty="0" err="1"/>
              <a:t>tareas</a:t>
            </a:r>
            <a:r>
              <a:rPr lang="en-US" dirty="0"/>
              <a:t> </a:t>
            </a:r>
            <a:r>
              <a:rPr lang="en-US" dirty="0" err="1"/>
              <a:t>cotidianas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Flujos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y </a:t>
            </a:r>
            <a:r>
              <a:rPr lang="en-US" dirty="0" err="1"/>
              <a:t>lógica</a:t>
            </a:r>
            <a:r>
              <a:rPr lang="en-US" dirty="0"/>
              <a:t> de </a:t>
            </a:r>
            <a:r>
              <a:rPr lang="en-US" dirty="0" err="1"/>
              <a:t>negocios</a:t>
            </a:r>
            <a:r>
              <a:rPr lang="en-US" dirty="0"/>
              <a:t>.</a:t>
            </a:r>
          </a:p>
        </p:txBody>
      </p:sp>
      <p:pic>
        <p:nvPicPr>
          <p:cNvPr id="6" name="Imagen 5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73E039B6-D66A-4C0C-91EE-110C4CCDC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06" y="4170986"/>
            <a:ext cx="1087431" cy="1358751"/>
          </a:xfrm>
          <a:prstGeom prst="rect">
            <a:avLst/>
          </a:prstGeom>
        </p:spPr>
      </p:pic>
      <p:pic>
        <p:nvPicPr>
          <p:cNvPr id="1028" name="Picture 4" descr="Resultado de imagen de power apps png">
            <a:extLst>
              <a:ext uri="{FF2B5EF4-FFF2-40B4-BE49-F238E27FC236}">
                <a16:creationId xmlns:a16="http://schemas.microsoft.com/office/drawing/2014/main" id="{2F285ABD-54B8-43EA-AEC0-39FA26AA8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262" y="4212938"/>
            <a:ext cx="2258893" cy="10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responsive png">
            <a:extLst>
              <a:ext uri="{FF2B5EF4-FFF2-40B4-BE49-F238E27FC236}">
                <a16:creationId xmlns:a16="http://schemas.microsoft.com/office/drawing/2014/main" id="{62FE035E-E68E-4D4F-B6D5-9A56BA919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030" y="4206009"/>
            <a:ext cx="1852849" cy="10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162E5AC5-D869-405D-BD47-CB6CF3E103CA}"/>
              </a:ext>
            </a:extLst>
          </p:cNvPr>
          <p:cNvCxnSpPr>
            <a:cxnSpLocks/>
          </p:cNvCxnSpPr>
          <p:nvPr/>
        </p:nvCxnSpPr>
        <p:spPr>
          <a:xfrm>
            <a:off x="3705564" y="4733984"/>
            <a:ext cx="116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037AB4B-02E7-4779-AF7C-0D266E8F87E9}"/>
              </a:ext>
            </a:extLst>
          </p:cNvPr>
          <p:cNvCxnSpPr>
            <a:cxnSpLocks/>
          </p:cNvCxnSpPr>
          <p:nvPr/>
        </p:nvCxnSpPr>
        <p:spPr>
          <a:xfrm>
            <a:off x="6103438" y="4732484"/>
            <a:ext cx="1168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60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7BAF88179CE14B9EAE468C0C406D49" ma:contentTypeVersion="10" ma:contentTypeDescription="Create a new document." ma:contentTypeScope="" ma:versionID="2ecafeba2bd0c5f0362414d637717e6c">
  <xsd:schema xmlns:xsd="http://www.w3.org/2001/XMLSchema" xmlns:xs="http://www.w3.org/2001/XMLSchema" xmlns:p="http://schemas.microsoft.com/office/2006/metadata/properties" xmlns:ns2="7bf91d64-4e99-4417-9709-9a2f310c8cdd" xmlns:ns3="57856920-8e97-451a-ac67-4ad4752679a7" targetNamespace="http://schemas.microsoft.com/office/2006/metadata/properties" ma:root="true" ma:fieldsID="39680e1bc7d3cb8e5ad934de172b7068" ns2:_="" ns3:_="">
    <xsd:import namespace="7bf91d64-4e99-4417-9709-9a2f310c8cdd"/>
    <xsd:import namespace="57856920-8e97-451a-ac67-4ad4752679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f91d64-4e99-4417-9709-9a2f310c8c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56920-8e97-451a-ac67-4ad4752679a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CC035B-9704-49D3-B62E-31C8C8F5AB95}"/>
</file>

<file path=customXml/itemProps2.xml><?xml version="1.0" encoding="utf-8"?>
<ds:datastoreItem xmlns:ds="http://schemas.openxmlformats.org/officeDocument/2006/customXml" ds:itemID="{C4BD89D9-7255-4D5A-82E5-E966CAEE4330}">
  <ds:schemaRefs>
    <ds:schemaRef ds:uri="http://purl.org/dc/dcmitype/"/>
    <ds:schemaRef ds:uri="http://purl.org/dc/elements/1.1/"/>
    <ds:schemaRef ds:uri="57856920-8e97-451a-ac67-4ad4752679a7"/>
    <ds:schemaRef ds:uri="http://schemas.microsoft.com/office/2006/metadata/properties"/>
    <ds:schemaRef ds:uri="7bf91d64-4e99-4417-9709-9a2f310c8cdd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300</Words>
  <Application>Microsoft Office PowerPoint</Application>
  <PresentationFormat>Panorámica</PresentationFormat>
  <Paragraphs>76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5" baseType="lpstr">
      <vt:lpstr>Arial</vt:lpstr>
      <vt:lpstr>Calibri</vt:lpstr>
      <vt:lpstr>Consolas</vt:lpstr>
      <vt:lpstr>Gill Sans MT</vt:lpstr>
      <vt:lpstr>Humanst521 Lt BT</vt:lpstr>
      <vt:lpstr>Klavika Medium Condensed</vt:lpstr>
      <vt:lpstr>NeoSans</vt:lpstr>
      <vt:lpstr>Segoe UI Black</vt:lpstr>
      <vt:lpstr>Segoe UI Semibold</vt:lpstr>
      <vt:lpstr>Segoe UI Semilight</vt:lpstr>
      <vt:lpstr>Office Theme</vt:lpstr>
      <vt:lpstr>Presentación de PowerPoint</vt:lpstr>
      <vt:lpstr>La magia de PowerApps</vt:lpstr>
      <vt:lpstr>Carlos A. García #PowerApps #DataGeeks</vt:lpstr>
      <vt:lpstr>Valoraciones en tiempo real</vt:lpstr>
      <vt:lpstr>Agenda</vt:lpstr>
      <vt:lpstr>Contexto de aplicación</vt:lpstr>
      <vt:lpstr>Presentación de PowerPoint</vt:lpstr>
      <vt:lpstr>Microsoft PowerApps</vt:lpstr>
      <vt:lpstr>Presentación de PowerPoint</vt:lpstr>
      <vt:lpstr>Presentación de PowerPoint</vt:lpstr>
      <vt:lpstr>Presentación de PowerPoint</vt:lpstr>
      <vt:lpstr>OnSelect Activar/Desactivar</vt:lpstr>
      <vt:lpstr>Demo</vt:lpstr>
      <vt:lpstr>Microsoft Power Automate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Evaluación de las sesiones</vt:lpstr>
      <vt:lpstr>Microsoft PowerBI</vt:lpstr>
      <vt:lpstr>Demo</vt:lpstr>
      <vt:lpstr>Preguntas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Carlos Alberto García Marco</cp:lastModifiedBy>
  <cp:revision>14</cp:revision>
  <dcterms:created xsi:type="dcterms:W3CDTF">2020-02-08T21:32:28Z</dcterms:created>
  <dcterms:modified xsi:type="dcterms:W3CDTF">2020-02-14T16:42:09Z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0x010100A77BAF88179CE14B9EAE468C0C406D49</vt:lpwstr>
  </property>
</Properties>
</file>